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oboto"/>
      <p:regular r:id="rId22"/>
      <p:bold r:id="rId23"/>
      <p:italic r:id="rId24"/>
      <p:boldItalic r:id="rId25"/>
    </p:embeddedFont>
    <p:embeddedFont>
      <p:font typeface="Fredoka One"/>
      <p:regular r:id="rId26"/>
    </p:embeddedFont>
    <p:embeddedFont>
      <p:font typeface="Abril Fatface"/>
      <p:regular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regular.fntdata"/><Relationship Id="rId21" Type="http://schemas.openxmlformats.org/officeDocument/2006/relationships/slide" Target="slides/slide17.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redokaOne-regular.fntdata"/><Relationship Id="rId25" Type="http://schemas.openxmlformats.org/officeDocument/2006/relationships/font" Target="fonts/Roboto-boldItalic.fntdata"/><Relationship Id="rId28" Type="http://schemas.openxmlformats.org/officeDocument/2006/relationships/font" Target="fonts/Lato-regular.fntdata"/><Relationship Id="rId27" Type="http://schemas.openxmlformats.org/officeDocument/2006/relationships/font" Target="fonts/AbrilFatfac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4d36c01e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4d36c01e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came with a few challenges, such as: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ceb6e77c6_1_2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ceb6e77c6_1_2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variations. As with any image classification task, a major challenge was the variation in the dataset of images that were supposed to represent the same class.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middle image is what we’d consider a “good” rep</a:t>
            </a:r>
            <a:r>
              <a:rPr lang="en"/>
              <a:t>resentation of Bulbasaur - it’s a clear image of only bulbasaur with no variation. You can see the different variations in Bulbasaur interpretations as well: the top photo is a minimalist style of it, the top-right </a:t>
            </a:r>
            <a:r>
              <a:rPr lang="en"/>
              <a:t>photo</a:t>
            </a:r>
            <a:r>
              <a:rPr lang="en"/>
              <a:t> is a hyper-realistic </a:t>
            </a:r>
            <a:r>
              <a:rPr lang="en"/>
              <a:t>represent</a:t>
            </a:r>
            <a:r>
              <a:rPr lang="en"/>
              <a:t>ation, and the bottom photo the bulbasaur is in cake form. Also, you can see there are some images with text on it, as well as images where bulbasaur appears more than once in the image. This is a common theme throughout the dataset.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814d9d571_1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814d9d571_1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main limitations of our algorithm was the RAM capacity of colab. It would have been great if we could have applied hundreds of filters to each image, and then fed each feature map into a neural network containing many layers and thousands of nodes. However, our network as it is now almost maxes out the RAM </a:t>
            </a:r>
            <a:r>
              <a:rPr lang="en"/>
              <a:t>capabilities</a:t>
            </a:r>
            <a:r>
              <a:rPr lang="en"/>
              <a:t> of colab, so our network size is maxed out at it’s current architecture.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challenge we faced was overfitting our CNN to the training data. We used two techniques to avoid this. The first technique we used is called “early stopping.” This technique tests the network on the validation data after each training iteration, and when the error from testing with the validation data begins to increase, we quit training the network. We also used a technique called “dropout”, which randomly removes some of the networks nodes during training. This makes the network architecture slightly different in each training iteration, and so each update to the network is performed with a slightly different “view” of the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814d9d571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814d9d571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814d9d571_1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814d9d571_1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has 76% accuracy on the testing data, which is a decent classification result considering the probability of randomly selecting the correct class out of 15 classes is 6.7%. So, our CNN performs a little over eleven times better than just randomly classifying the images.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814d9d571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814d9d571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improvements we could make to our algorithm would be to pre-process the images to recognize the specific pokemon before applying all of the steps of the CNN. We could possibly do this through some segmentation technique, and would help in classifying the images that had multiple pokemon in it or text on it. We also think that increasing the complexity of the network would improve </a:t>
            </a:r>
            <a:r>
              <a:rPr lang="en"/>
              <a:t>its</a:t>
            </a:r>
            <a:r>
              <a:rPr lang="en"/>
              <a:t> performance, but we would need higher ram </a:t>
            </a:r>
            <a:r>
              <a:rPr lang="en"/>
              <a:t>capabilities</a:t>
            </a:r>
            <a:r>
              <a:rPr lang="en"/>
              <a:t> to be able to do that.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ceb6e77c6_1_4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ceb6e77c6_1_4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are some of the resources we used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ceb6e77c6_1_2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ceb6e77c6_1_2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266271319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266271319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rgbClr val="2F2F2F"/>
                </a:solidFill>
                <a:latin typeface="Calibri"/>
                <a:ea typeface="Calibri"/>
                <a:cs typeface="Calibri"/>
                <a:sym typeface="Calibri"/>
              </a:rPr>
              <a:t>To give some context of what I’ll be covering today - I’ll start by giving a description of our project, then I will get into the details of our projects implementation </a:t>
            </a:r>
            <a:r>
              <a:rPr lang="en" sz="1200">
                <a:solidFill>
                  <a:srgbClr val="2F2F2F"/>
                </a:solidFill>
                <a:latin typeface="Calibri"/>
                <a:ea typeface="Calibri"/>
                <a:cs typeface="Calibri"/>
                <a:sym typeface="Calibri"/>
              </a:rPr>
              <a:t>and some of the challenges we faced along the way. After that I’ll give a live demo of our algorithm</a:t>
            </a:r>
            <a:r>
              <a:rPr lang="en" sz="1200">
                <a:solidFill>
                  <a:srgbClr val="2F2F2F"/>
                </a:solidFill>
                <a:latin typeface="Calibri"/>
                <a:ea typeface="Calibri"/>
                <a:cs typeface="Calibri"/>
                <a:sym typeface="Calibri"/>
              </a:rPr>
              <a:t>, and finally will share the results of our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266271319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266271319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set out to do in this project is to create an algorithm that can take as input an image of a pokemon and then correctly classify it by name. To do this classification, we used a convolutional neural network.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266271319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266271319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Convolutional Neural Network is a common technique used in image classification. It involves three main steps:</a:t>
            </a:r>
            <a:endParaRPr/>
          </a:p>
          <a:p>
            <a:pPr indent="-298450" lvl="0" marL="457200" rtl="0" algn="l">
              <a:spcBef>
                <a:spcPts val="0"/>
              </a:spcBef>
              <a:spcAft>
                <a:spcPts val="0"/>
              </a:spcAft>
              <a:buSzPts val="1100"/>
              <a:buChar char="-"/>
            </a:pPr>
            <a:r>
              <a:rPr lang="en"/>
              <a:t>The first step is convolving each image with a bunch of different filters to obtain feature maps. We learned about a lot of these filters in class, such as sharpening, edge detection, blurring, and other common filters.</a:t>
            </a:r>
            <a:endParaRPr/>
          </a:p>
          <a:p>
            <a:pPr indent="-298450" lvl="0" marL="457200" rtl="0" algn="l">
              <a:spcBef>
                <a:spcPts val="0"/>
              </a:spcBef>
              <a:spcAft>
                <a:spcPts val="0"/>
              </a:spcAft>
              <a:buSzPts val="1100"/>
              <a:buChar char="-"/>
            </a:pPr>
            <a:r>
              <a:rPr lang="en"/>
              <a:t>The second step is to introduce a non-linearity to each filter map, such as ReLU or sigmoid, and then downsampling each non-linear filter map. A common downsampling technique is max-pooling, </a:t>
            </a:r>
            <a:r>
              <a:rPr lang="en"/>
              <a:t>which</a:t>
            </a:r>
            <a:r>
              <a:rPr lang="en"/>
              <a:t> goes over the image in squares and takes the pixel with the highest value as the representative of that square in the image. This results in a reduction of the </a:t>
            </a:r>
            <a:r>
              <a:rPr lang="en"/>
              <a:t>dimensionality of the image.</a:t>
            </a:r>
            <a:endParaRPr/>
          </a:p>
          <a:p>
            <a:pPr indent="-298450" lvl="0" marL="457200" rtl="0" algn="l">
              <a:spcBef>
                <a:spcPts val="0"/>
              </a:spcBef>
              <a:spcAft>
                <a:spcPts val="0"/>
              </a:spcAft>
              <a:buSzPts val="1100"/>
              <a:buChar char="-"/>
            </a:pPr>
            <a:r>
              <a:rPr lang="en"/>
              <a:t>The third and final step is to input each of these downsampled, non-linear filter maps into a fully connected deep neural network to make classifications.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bb2158f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bb2158f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obtained our dataset through Kaggle, </a:t>
            </a:r>
            <a:r>
              <a:rPr lang="en"/>
              <a:t>which</a:t>
            </a:r>
            <a:r>
              <a:rPr lang="en"/>
              <a:t> has a set of over 10 thousand images of first generation pokemon. Each image varies in size and file type, and there are 151 unique pokemon in the </a:t>
            </a:r>
            <a:r>
              <a:rPr lang="en"/>
              <a:t>dataset</a:t>
            </a:r>
            <a:r>
              <a:rPr lang="en"/>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814d9d571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814d9d571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worth mentioning that we used were tensorflow and specifically the keras interface in the tensorflow library. This helped us a lot in automating a lot of the details involved in the convolutional neural network. We also hosted our algorithm on google colab so that we could use the google clouds pre-installed libraries and GPU.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4d36c01e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4d36c01e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Aright, so now I will get into the details of our projects implementation.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814d9d571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814d9d571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required a lot of data-preprocessing. First, the dataset was way too large and would cause the program to crash simply on loading the images in, so we decided to only use images of 15 different unique Pokemon. This reduced dataset still had about twelve hundred images in it. The dataset also had some bad images in it, like a few instances where a pokemon was labeled incorrectly, so we had to go through and manually delete these bad images from the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dataset</a:t>
            </a:r>
            <a:r>
              <a:rPr lang="en"/>
              <a:t> also contained images of all different types of file extensions, so we had to convert them all to the same extension. We converted them all to jpeg format. Additionally, a CNN requires that all of the input images be of the same size, so we had to re-size all of the images to the same scale. We converted each image to be the average size of all the images in the dataset, which was 783 pixels wide by 704 pixels tall.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had to split the dataset into training, validation, and testing sets. We used 70% of the images for training, and 15% of the images for validation and testing.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814d9d571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814d9d571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the image processing part of the CNN, which were steps 1 and 2 that I described earlier, we applied 96 different filters. The non-linear function we applied to each feature map was ReLU, which essentially just sets any negative pixel values equal to zero, and leaves all of the positive pixel values the same. We then down-sampled each feature map using max-pooling in 2 by 2 squares.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then fed these processed images into a 4 layered, fully connected deep neural network. The first layer has 250 nodes, the second layer has 200 nodes, the third layer has 100 nodes, and the output layer has 15 nodes - one node for each possible pokemon.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8.png"/><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5.png"/><Relationship Id="rId4"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4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3.png"/><Relationship Id="rId4" Type="http://schemas.openxmlformats.org/officeDocument/2006/relationships/image" Target="../media/image3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02350" y="-169325"/>
            <a:ext cx="9795674" cy="1116700"/>
          </a:xfrm>
          <a:prstGeom prst="rect">
            <a:avLst/>
          </a:prstGeom>
          <a:noFill/>
          <a:ln>
            <a:noFill/>
          </a:ln>
        </p:spPr>
      </p:pic>
      <p:sp>
        <p:nvSpPr>
          <p:cNvPr id="10" name="Google Shape;10;p2"/>
          <p:cNvSpPr/>
          <p:nvPr/>
        </p:nvSpPr>
        <p:spPr>
          <a:xfrm rot="142371">
            <a:off x="2974027" y="1179157"/>
            <a:ext cx="3665001" cy="2402035"/>
          </a:xfrm>
          <a:custGeom>
            <a:rect b="b" l="l" r="r" t="t"/>
            <a:pathLst>
              <a:path extrusionOk="0" h="21114" w="25795">
                <a:moveTo>
                  <a:pt x="11355" y="0"/>
                </a:moveTo>
                <a:cubicBezTo>
                  <a:pt x="10021" y="0"/>
                  <a:pt x="8644" y="263"/>
                  <a:pt x="7261" y="832"/>
                </a:cubicBezTo>
                <a:cubicBezTo>
                  <a:pt x="2263" y="2882"/>
                  <a:pt x="1" y="7431"/>
                  <a:pt x="88" y="12654"/>
                </a:cubicBezTo>
                <a:cubicBezTo>
                  <a:pt x="126" y="15004"/>
                  <a:pt x="226" y="17815"/>
                  <a:pt x="2188" y="19415"/>
                </a:cubicBezTo>
                <a:cubicBezTo>
                  <a:pt x="3764" y="20716"/>
                  <a:pt x="5986" y="21113"/>
                  <a:pt x="8041" y="21113"/>
                </a:cubicBezTo>
                <a:cubicBezTo>
                  <a:pt x="8413" y="21113"/>
                  <a:pt x="8780" y="21100"/>
                  <a:pt x="9136" y="21077"/>
                </a:cubicBezTo>
                <a:cubicBezTo>
                  <a:pt x="16009" y="20652"/>
                  <a:pt x="25794" y="16166"/>
                  <a:pt x="22170" y="7806"/>
                </a:cubicBezTo>
                <a:cubicBezTo>
                  <a:pt x="20204" y="3251"/>
                  <a:pt x="16048" y="0"/>
                  <a:pt x="11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2526600" y="1340350"/>
            <a:ext cx="4090800" cy="2342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5200"/>
              <a:buNone/>
              <a:defRPr sz="5100">
                <a:solidFill>
                  <a:schemeClr val="dk2"/>
                </a:solidFill>
              </a:defRPr>
            </a:lvl1pPr>
            <a:lvl2pPr lvl="1" rtl="0" algn="ctr">
              <a:spcBef>
                <a:spcPts val="0"/>
              </a:spcBef>
              <a:spcAft>
                <a:spcPts val="0"/>
              </a:spcAft>
              <a:buSzPts val="5200"/>
              <a:buFont typeface="Fredoka One"/>
              <a:buNone/>
              <a:defRPr b="1" sz="5200">
                <a:latin typeface="Fredoka One"/>
                <a:ea typeface="Fredoka One"/>
                <a:cs typeface="Fredoka One"/>
                <a:sym typeface="Fredoka One"/>
              </a:defRPr>
            </a:lvl2pPr>
            <a:lvl3pPr lvl="2" rtl="0" algn="ctr">
              <a:spcBef>
                <a:spcPts val="0"/>
              </a:spcBef>
              <a:spcAft>
                <a:spcPts val="0"/>
              </a:spcAft>
              <a:buSzPts val="5200"/>
              <a:buFont typeface="Fredoka One"/>
              <a:buNone/>
              <a:defRPr b="1" sz="5200">
                <a:latin typeface="Fredoka One"/>
                <a:ea typeface="Fredoka One"/>
                <a:cs typeface="Fredoka One"/>
                <a:sym typeface="Fredoka One"/>
              </a:defRPr>
            </a:lvl3pPr>
            <a:lvl4pPr lvl="3" rtl="0" algn="ctr">
              <a:spcBef>
                <a:spcPts val="0"/>
              </a:spcBef>
              <a:spcAft>
                <a:spcPts val="0"/>
              </a:spcAft>
              <a:buSzPts val="5200"/>
              <a:buFont typeface="Fredoka One"/>
              <a:buNone/>
              <a:defRPr b="1" sz="5200">
                <a:latin typeface="Fredoka One"/>
                <a:ea typeface="Fredoka One"/>
                <a:cs typeface="Fredoka One"/>
                <a:sym typeface="Fredoka One"/>
              </a:defRPr>
            </a:lvl4pPr>
            <a:lvl5pPr lvl="4" rtl="0" algn="ctr">
              <a:spcBef>
                <a:spcPts val="0"/>
              </a:spcBef>
              <a:spcAft>
                <a:spcPts val="0"/>
              </a:spcAft>
              <a:buSzPts val="5200"/>
              <a:buFont typeface="Fredoka One"/>
              <a:buNone/>
              <a:defRPr b="1" sz="5200">
                <a:latin typeface="Fredoka One"/>
                <a:ea typeface="Fredoka One"/>
                <a:cs typeface="Fredoka One"/>
                <a:sym typeface="Fredoka One"/>
              </a:defRPr>
            </a:lvl5pPr>
            <a:lvl6pPr lvl="5" rtl="0" algn="ctr">
              <a:spcBef>
                <a:spcPts val="0"/>
              </a:spcBef>
              <a:spcAft>
                <a:spcPts val="0"/>
              </a:spcAft>
              <a:buSzPts val="5200"/>
              <a:buFont typeface="Fredoka One"/>
              <a:buNone/>
              <a:defRPr b="1" sz="5200">
                <a:latin typeface="Fredoka One"/>
                <a:ea typeface="Fredoka One"/>
                <a:cs typeface="Fredoka One"/>
                <a:sym typeface="Fredoka One"/>
              </a:defRPr>
            </a:lvl6pPr>
            <a:lvl7pPr lvl="6" rtl="0" algn="ctr">
              <a:spcBef>
                <a:spcPts val="0"/>
              </a:spcBef>
              <a:spcAft>
                <a:spcPts val="0"/>
              </a:spcAft>
              <a:buSzPts val="5200"/>
              <a:buFont typeface="Fredoka One"/>
              <a:buNone/>
              <a:defRPr b="1" sz="5200">
                <a:latin typeface="Fredoka One"/>
                <a:ea typeface="Fredoka One"/>
                <a:cs typeface="Fredoka One"/>
                <a:sym typeface="Fredoka One"/>
              </a:defRPr>
            </a:lvl7pPr>
            <a:lvl8pPr lvl="7" rtl="0" algn="ctr">
              <a:spcBef>
                <a:spcPts val="0"/>
              </a:spcBef>
              <a:spcAft>
                <a:spcPts val="0"/>
              </a:spcAft>
              <a:buSzPts val="5200"/>
              <a:buFont typeface="Fredoka One"/>
              <a:buNone/>
              <a:defRPr b="1" sz="5200">
                <a:latin typeface="Fredoka One"/>
                <a:ea typeface="Fredoka One"/>
                <a:cs typeface="Fredoka One"/>
                <a:sym typeface="Fredoka One"/>
              </a:defRPr>
            </a:lvl8pPr>
            <a:lvl9pPr lvl="8" rtl="0" algn="ctr">
              <a:spcBef>
                <a:spcPts val="0"/>
              </a:spcBef>
              <a:spcAft>
                <a:spcPts val="0"/>
              </a:spcAft>
              <a:buSzPts val="5200"/>
              <a:buFont typeface="Fredoka One"/>
              <a:buNone/>
              <a:defRPr b="1" sz="5200">
                <a:latin typeface="Fredoka One"/>
                <a:ea typeface="Fredoka One"/>
                <a:cs typeface="Fredoka One"/>
                <a:sym typeface="Fredoka One"/>
              </a:defRPr>
            </a:lvl9pPr>
          </a:lstStyle>
          <a:p/>
        </p:txBody>
      </p:sp>
      <p:sp>
        <p:nvSpPr>
          <p:cNvPr id="12" name="Google Shape;12;p2"/>
          <p:cNvSpPr txBox="1"/>
          <p:nvPr>
            <p:ph idx="1" type="subTitle"/>
          </p:nvPr>
        </p:nvSpPr>
        <p:spPr>
          <a:xfrm>
            <a:off x="2526600" y="3682575"/>
            <a:ext cx="4090800" cy="5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Abril Fatface"/>
              <a:buNone/>
              <a:defRPr sz="1600">
                <a:solidFill>
                  <a:schemeClr val="lt2"/>
                </a:solidFill>
                <a:latin typeface="Abril Fatface"/>
                <a:ea typeface="Abril Fatface"/>
                <a:cs typeface="Abril Fatface"/>
                <a:sym typeface="Abril Fatface"/>
              </a:defRPr>
            </a:lvl1pPr>
            <a:lvl2pPr lvl="1" rtl="0" algn="ctr">
              <a:lnSpc>
                <a:spcPct val="100000"/>
              </a:lnSpc>
              <a:spcBef>
                <a:spcPts val="0"/>
              </a:spcBef>
              <a:spcAft>
                <a:spcPts val="0"/>
              </a:spcAft>
              <a:buSzPts val="2800"/>
              <a:buFont typeface="Abril Fatface"/>
              <a:buNone/>
              <a:defRPr sz="2800">
                <a:latin typeface="Abril Fatface"/>
                <a:ea typeface="Abril Fatface"/>
                <a:cs typeface="Abril Fatface"/>
                <a:sym typeface="Abril Fatface"/>
              </a:defRPr>
            </a:lvl2pPr>
            <a:lvl3pPr lvl="2" rtl="0" algn="ctr">
              <a:lnSpc>
                <a:spcPct val="100000"/>
              </a:lnSpc>
              <a:spcBef>
                <a:spcPts val="0"/>
              </a:spcBef>
              <a:spcAft>
                <a:spcPts val="0"/>
              </a:spcAft>
              <a:buSzPts val="2800"/>
              <a:buFont typeface="Abril Fatface"/>
              <a:buNone/>
              <a:defRPr sz="2800">
                <a:latin typeface="Abril Fatface"/>
                <a:ea typeface="Abril Fatface"/>
                <a:cs typeface="Abril Fatface"/>
                <a:sym typeface="Abril Fatface"/>
              </a:defRPr>
            </a:lvl3pPr>
            <a:lvl4pPr lvl="3" rtl="0" algn="ctr">
              <a:lnSpc>
                <a:spcPct val="100000"/>
              </a:lnSpc>
              <a:spcBef>
                <a:spcPts val="0"/>
              </a:spcBef>
              <a:spcAft>
                <a:spcPts val="0"/>
              </a:spcAft>
              <a:buSzPts val="2800"/>
              <a:buFont typeface="Abril Fatface"/>
              <a:buNone/>
              <a:defRPr sz="2800">
                <a:latin typeface="Abril Fatface"/>
                <a:ea typeface="Abril Fatface"/>
                <a:cs typeface="Abril Fatface"/>
                <a:sym typeface="Abril Fatface"/>
              </a:defRPr>
            </a:lvl4pPr>
            <a:lvl5pPr lvl="4" rtl="0" algn="ctr">
              <a:lnSpc>
                <a:spcPct val="100000"/>
              </a:lnSpc>
              <a:spcBef>
                <a:spcPts val="0"/>
              </a:spcBef>
              <a:spcAft>
                <a:spcPts val="0"/>
              </a:spcAft>
              <a:buSzPts val="2800"/>
              <a:buFont typeface="Abril Fatface"/>
              <a:buNone/>
              <a:defRPr sz="2800">
                <a:latin typeface="Abril Fatface"/>
                <a:ea typeface="Abril Fatface"/>
                <a:cs typeface="Abril Fatface"/>
                <a:sym typeface="Abril Fatface"/>
              </a:defRPr>
            </a:lvl5pPr>
            <a:lvl6pPr lvl="5" rtl="0" algn="ctr">
              <a:lnSpc>
                <a:spcPct val="100000"/>
              </a:lnSpc>
              <a:spcBef>
                <a:spcPts val="0"/>
              </a:spcBef>
              <a:spcAft>
                <a:spcPts val="0"/>
              </a:spcAft>
              <a:buSzPts val="2800"/>
              <a:buFont typeface="Abril Fatface"/>
              <a:buNone/>
              <a:defRPr sz="2800">
                <a:latin typeface="Abril Fatface"/>
                <a:ea typeface="Abril Fatface"/>
                <a:cs typeface="Abril Fatface"/>
                <a:sym typeface="Abril Fatface"/>
              </a:defRPr>
            </a:lvl6pPr>
            <a:lvl7pPr lvl="6" rtl="0" algn="ctr">
              <a:lnSpc>
                <a:spcPct val="100000"/>
              </a:lnSpc>
              <a:spcBef>
                <a:spcPts val="0"/>
              </a:spcBef>
              <a:spcAft>
                <a:spcPts val="0"/>
              </a:spcAft>
              <a:buSzPts val="2800"/>
              <a:buFont typeface="Abril Fatface"/>
              <a:buNone/>
              <a:defRPr sz="2800">
                <a:latin typeface="Abril Fatface"/>
                <a:ea typeface="Abril Fatface"/>
                <a:cs typeface="Abril Fatface"/>
                <a:sym typeface="Abril Fatface"/>
              </a:defRPr>
            </a:lvl7pPr>
            <a:lvl8pPr lvl="7" rtl="0" algn="ctr">
              <a:lnSpc>
                <a:spcPct val="100000"/>
              </a:lnSpc>
              <a:spcBef>
                <a:spcPts val="0"/>
              </a:spcBef>
              <a:spcAft>
                <a:spcPts val="0"/>
              </a:spcAft>
              <a:buSzPts val="2800"/>
              <a:buFont typeface="Abril Fatface"/>
              <a:buNone/>
              <a:defRPr sz="2800">
                <a:latin typeface="Abril Fatface"/>
                <a:ea typeface="Abril Fatface"/>
                <a:cs typeface="Abril Fatface"/>
                <a:sym typeface="Abril Fatface"/>
              </a:defRPr>
            </a:lvl8pPr>
            <a:lvl9pPr lvl="8" rtl="0" algn="ctr">
              <a:lnSpc>
                <a:spcPct val="100000"/>
              </a:lnSpc>
              <a:spcBef>
                <a:spcPts val="0"/>
              </a:spcBef>
              <a:spcAft>
                <a:spcPts val="0"/>
              </a:spcAft>
              <a:buSzPts val="2800"/>
              <a:buFont typeface="Abril Fatface"/>
              <a:buNone/>
              <a:defRPr sz="2800">
                <a:latin typeface="Abril Fatface"/>
                <a:ea typeface="Abril Fatface"/>
                <a:cs typeface="Abril Fatface"/>
                <a:sym typeface="Abril Fatface"/>
              </a:defRPr>
            </a:lvl9pPr>
          </a:lstStyle>
          <a:p/>
        </p:txBody>
      </p:sp>
      <p:sp>
        <p:nvSpPr>
          <p:cNvPr id="13" name="Google Shape;13;p2"/>
          <p:cNvSpPr/>
          <p:nvPr/>
        </p:nvSpPr>
        <p:spPr>
          <a:xfrm>
            <a:off x="7551485" y="3585995"/>
            <a:ext cx="1592465" cy="1557468"/>
          </a:xfrm>
          <a:custGeom>
            <a:rect b="b" l="l" r="r" t="t"/>
            <a:pathLst>
              <a:path extrusionOk="0" h="7432" w="7599">
                <a:moveTo>
                  <a:pt x="6186" y="1"/>
                </a:moveTo>
                <a:cubicBezTo>
                  <a:pt x="5856" y="1"/>
                  <a:pt x="5522" y="72"/>
                  <a:pt x="5184" y="213"/>
                </a:cubicBezTo>
                <a:cubicBezTo>
                  <a:pt x="4149" y="644"/>
                  <a:pt x="3528" y="1430"/>
                  <a:pt x="3341" y="2529"/>
                </a:cubicBezTo>
                <a:cubicBezTo>
                  <a:pt x="3266" y="2972"/>
                  <a:pt x="3061" y="3334"/>
                  <a:pt x="2814" y="3687"/>
                </a:cubicBezTo>
                <a:cubicBezTo>
                  <a:pt x="2694" y="3859"/>
                  <a:pt x="2560" y="4022"/>
                  <a:pt x="2441" y="4195"/>
                </a:cubicBezTo>
                <a:cubicBezTo>
                  <a:pt x="2320" y="4370"/>
                  <a:pt x="2165" y="4506"/>
                  <a:pt x="1993" y="4631"/>
                </a:cubicBezTo>
                <a:cubicBezTo>
                  <a:pt x="1542" y="4960"/>
                  <a:pt x="1093" y="5290"/>
                  <a:pt x="717" y="5709"/>
                </a:cubicBezTo>
                <a:cubicBezTo>
                  <a:pt x="251" y="6227"/>
                  <a:pt x="31" y="6833"/>
                  <a:pt x="0" y="7431"/>
                </a:cubicBezTo>
                <a:lnTo>
                  <a:pt x="7598" y="7431"/>
                </a:lnTo>
                <a:lnTo>
                  <a:pt x="7598" y="456"/>
                </a:lnTo>
                <a:cubicBezTo>
                  <a:pt x="7567" y="437"/>
                  <a:pt x="7536" y="417"/>
                  <a:pt x="7504" y="397"/>
                </a:cubicBezTo>
                <a:cubicBezTo>
                  <a:pt x="7072" y="131"/>
                  <a:pt x="6633" y="1"/>
                  <a:pt x="61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0" y="3779210"/>
            <a:ext cx="1646323" cy="1364252"/>
          </a:xfrm>
          <a:custGeom>
            <a:rect b="b" l="l" r="r" t="t"/>
            <a:pathLst>
              <a:path extrusionOk="0" h="6510" w="7856">
                <a:moveTo>
                  <a:pt x="271" y="0"/>
                </a:moveTo>
                <a:cubicBezTo>
                  <a:pt x="181" y="0"/>
                  <a:pt x="91" y="2"/>
                  <a:pt x="1" y="5"/>
                </a:cubicBezTo>
                <a:lnTo>
                  <a:pt x="1" y="6509"/>
                </a:lnTo>
                <a:lnTo>
                  <a:pt x="7856" y="6509"/>
                </a:lnTo>
                <a:cubicBezTo>
                  <a:pt x="7779" y="6009"/>
                  <a:pt x="7637" y="5521"/>
                  <a:pt x="7285" y="5216"/>
                </a:cubicBezTo>
                <a:cubicBezTo>
                  <a:pt x="6975" y="4949"/>
                  <a:pt x="6575" y="4889"/>
                  <a:pt x="6173" y="4889"/>
                </a:cubicBezTo>
                <a:cubicBezTo>
                  <a:pt x="6033" y="4889"/>
                  <a:pt x="5894" y="4896"/>
                  <a:pt x="5758" y="4905"/>
                </a:cubicBezTo>
                <a:cubicBezTo>
                  <a:pt x="5265" y="4935"/>
                  <a:pt x="4773" y="4966"/>
                  <a:pt x="4279" y="4995"/>
                </a:cubicBezTo>
                <a:cubicBezTo>
                  <a:pt x="4159" y="5003"/>
                  <a:pt x="4036" y="5009"/>
                  <a:pt x="3912" y="5009"/>
                </a:cubicBezTo>
                <a:cubicBezTo>
                  <a:pt x="3562" y="5009"/>
                  <a:pt x="3214" y="4957"/>
                  <a:pt x="2943" y="4726"/>
                </a:cubicBezTo>
                <a:cubicBezTo>
                  <a:pt x="2485" y="4337"/>
                  <a:pt x="2431" y="3603"/>
                  <a:pt x="2483" y="2969"/>
                </a:cubicBezTo>
                <a:cubicBezTo>
                  <a:pt x="2536" y="2334"/>
                  <a:pt x="2649" y="1660"/>
                  <a:pt x="2399" y="1086"/>
                </a:cubicBezTo>
                <a:cubicBezTo>
                  <a:pt x="2175" y="574"/>
                  <a:pt x="1693" y="246"/>
                  <a:pt x="1194" y="108"/>
                </a:cubicBezTo>
                <a:cubicBezTo>
                  <a:pt x="892" y="24"/>
                  <a:pt x="582" y="0"/>
                  <a:pt x="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2"/>
          <p:cNvPicPr preferRelativeResize="0"/>
          <p:nvPr/>
        </p:nvPicPr>
        <p:blipFill>
          <a:blip r:embed="rId3">
            <a:alphaModFix/>
          </a:blip>
          <a:stretch>
            <a:fillRect/>
          </a:stretch>
        </p:blipFill>
        <p:spPr>
          <a:xfrm>
            <a:off x="5996600" y="1444400"/>
            <a:ext cx="3147399" cy="3699100"/>
          </a:xfrm>
          <a:prstGeom prst="rect">
            <a:avLst/>
          </a:prstGeom>
          <a:noFill/>
          <a:ln>
            <a:noFill/>
          </a:ln>
        </p:spPr>
      </p:pic>
      <p:pic>
        <p:nvPicPr>
          <p:cNvPr id="16" name="Google Shape;16;p2"/>
          <p:cNvPicPr preferRelativeResize="0"/>
          <p:nvPr/>
        </p:nvPicPr>
        <p:blipFill>
          <a:blip r:embed="rId4">
            <a:alphaModFix/>
          </a:blip>
          <a:stretch>
            <a:fillRect/>
          </a:stretch>
        </p:blipFill>
        <p:spPr>
          <a:xfrm>
            <a:off x="-91560" y="-169325"/>
            <a:ext cx="9079055" cy="9759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1">
  <p:cSld name="SECTION_TITLE_AND_DESCRIPTION_1_1">
    <p:bg>
      <p:bgPr>
        <a:solidFill>
          <a:srgbClr val="7EC8AC"/>
        </a:solidFill>
      </p:bgPr>
    </p:bg>
    <p:spTree>
      <p:nvGrpSpPr>
        <p:cNvPr id="80" name="Shape 80"/>
        <p:cNvGrpSpPr/>
        <p:nvPr/>
      </p:nvGrpSpPr>
      <p:grpSpPr>
        <a:xfrm>
          <a:off x="0" y="0"/>
          <a:ext cx="0" cy="0"/>
          <a:chOff x="0" y="0"/>
          <a:chExt cx="0" cy="0"/>
        </a:xfrm>
      </p:grpSpPr>
      <p:sp>
        <p:nvSpPr>
          <p:cNvPr id="81" name="Google Shape;81;p11"/>
          <p:cNvSpPr/>
          <p:nvPr/>
        </p:nvSpPr>
        <p:spPr>
          <a:xfrm>
            <a:off x="3235468" y="703049"/>
            <a:ext cx="1231389" cy="1007877"/>
          </a:xfrm>
          <a:custGeom>
            <a:rect b="b" l="l" r="r" t="t"/>
            <a:pathLst>
              <a:path extrusionOk="0" h="21114" w="25795">
                <a:moveTo>
                  <a:pt x="11355" y="0"/>
                </a:moveTo>
                <a:cubicBezTo>
                  <a:pt x="10021" y="0"/>
                  <a:pt x="8644" y="263"/>
                  <a:pt x="7261" y="832"/>
                </a:cubicBezTo>
                <a:cubicBezTo>
                  <a:pt x="2263" y="2882"/>
                  <a:pt x="1" y="7431"/>
                  <a:pt x="88" y="12654"/>
                </a:cubicBezTo>
                <a:cubicBezTo>
                  <a:pt x="126" y="15004"/>
                  <a:pt x="226" y="17815"/>
                  <a:pt x="2188" y="19415"/>
                </a:cubicBezTo>
                <a:cubicBezTo>
                  <a:pt x="3764" y="20716"/>
                  <a:pt x="5986" y="21113"/>
                  <a:pt x="8041" y="21113"/>
                </a:cubicBezTo>
                <a:cubicBezTo>
                  <a:pt x="8413" y="21113"/>
                  <a:pt x="8780" y="21100"/>
                  <a:pt x="9136" y="21077"/>
                </a:cubicBezTo>
                <a:cubicBezTo>
                  <a:pt x="16009" y="20652"/>
                  <a:pt x="25794" y="16166"/>
                  <a:pt x="22170" y="7806"/>
                </a:cubicBezTo>
                <a:cubicBezTo>
                  <a:pt x="20204" y="3251"/>
                  <a:pt x="16048" y="0"/>
                  <a:pt x="11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txBox="1"/>
          <p:nvPr>
            <p:ph type="title"/>
          </p:nvPr>
        </p:nvSpPr>
        <p:spPr>
          <a:xfrm>
            <a:off x="2826925" y="1160000"/>
            <a:ext cx="3490200" cy="94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11"/>
          <p:cNvSpPr txBox="1"/>
          <p:nvPr>
            <p:ph idx="1" type="subTitle"/>
          </p:nvPr>
        </p:nvSpPr>
        <p:spPr>
          <a:xfrm>
            <a:off x="2826850" y="2160100"/>
            <a:ext cx="3490200" cy="18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84" name="Google Shape;84;p11"/>
          <p:cNvPicPr preferRelativeResize="0"/>
          <p:nvPr/>
        </p:nvPicPr>
        <p:blipFill>
          <a:blip r:embed="rId2">
            <a:alphaModFix/>
          </a:blip>
          <a:stretch>
            <a:fillRect/>
          </a:stretch>
        </p:blipFill>
        <p:spPr>
          <a:xfrm rot="10800000">
            <a:off x="2133600" y="4685725"/>
            <a:ext cx="7112750" cy="534550"/>
          </a:xfrm>
          <a:prstGeom prst="rect">
            <a:avLst/>
          </a:prstGeom>
          <a:noFill/>
          <a:ln>
            <a:noFill/>
          </a:ln>
        </p:spPr>
      </p:pic>
      <p:pic>
        <p:nvPicPr>
          <p:cNvPr id="85" name="Google Shape;85;p11"/>
          <p:cNvPicPr preferRelativeResize="0"/>
          <p:nvPr/>
        </p:nvPicPr>
        <p:blipFill>
          <a:blip r:embed="rId3">
            <a:alphaModFix/>
          </a:blip>
          <a:stretch>
            <a:fillRect/>
          </a:stretch>
        </p:blipFill>
        <p:spPr>
          <a:xfrm flipH="1">
            <a:off x="566801" y="3059349"/>
            <a:ext cx="2522147" cy="2229184"/>
          </a:xfrm>
          <a:prstGeom prst="rect">
            <a:avLst/>
          </a:prstGeom>
          <a:noFill/>
          <a:ln>
            <a:noFill/>
          </a:ln>
        </p:spPr>
      </p:pic>
      <p:pic>
        <p:nvPicPr>
          <p:cNvPr id="86" name="Google Shape;86;p11"/>
          <p:cNvPicPr preferRelativeResize="0"/>
          <p:nvPr/>
        </p:nvPicPr>
        <p:blipFill>
          <a:blip r:embed="rId4">
            <a:alphaModFix/>
          </a:blip>
          <a:stretch>
            <a:fillRect/>
          </a:stretch>
        </p:blipFill>
        <p:spPr>
          <a:xfrm flipH="1" rot="-5400000">
            <a:off x="-1650825" y="1545025"/>
            <a:ext cx="4118351" cy="934750"/>
          </a:xfrm>
          <a:prstGeom prst="rect">
            <a:avLst/>
          </a:prstGeom>
          <a:noFill/>
          <a:ln>
            <a:noFill/>
          </a:ln>
        </p:spPr>
      </p:pic>
      <p:sp>
        <p:nvSpPr>
          <p:cNvPr id="87" name="Google Shape;87;p11">
            <a:hlinkClick/>
          </p:cNvPr>
          <p:cNvSpPr txBox="1"/>
          <p:nvPr>
            <p:ph hasCustomPrompt="1" idx="2" type="title"/>
          </p:nvPr>
        </p:nvSpPr>
        <p:spPr>
          <a:xfrm>
            <a:off x="2858688" y="818988"/>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3700">
                <a:solidFill>
                  <a:schemeClr val="lt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 name="Shape 88"/>
        <p:cNvGrpSpPr/>
        <p:nvPr/>
      </p:nvGrpSpPr>
      <p:grpSpPr>
        <a:xfrm>
          <a:off x="0" y="0"/>
          <a:ext cx="0" cy="0"/>
          <a:chOff x="0" y="0"/>
          <a:chExt cx="0" cy="0"/>
        </a:xfrm>
      </p:grpSpPr>
      <p:sp>
        <p:nvSpPr>
          <p:cNvPr id="89" name="Google Shape;89;p12"/>
          <p:cNvSpPr txBox="1"/>
          <p:nvPr>
            <p:ph type="title"/>
          </p:nvPr>
        </p:nvSpPr>
        <p:spPr>
          <a:xfrm>
            <a:off x="713225" y="460369"/>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2">
            <a:hlinkClick/>
          </p:cNvPr>
          <p:cNvSpPr txBox="1"/>
          <p:nvPr>
            <p:ph hasCustomPrompt="1" idx="2" type="title"/>
          </p:nvPr>
        </p:nvSpPr>
        <p:spPr>
          <a:xfrm>
            <a:off x="1477988" y="1710250"/>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3700">
                <a:solidFill>
                  <a:schemeClr val="lt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91" name="Google Shape;91;p12">
            <a:hlinkClick/>
          </p:cNvPr>
          <p:cNvSpPr txBox="1"/>
          <p:nvPr>
            <p:ph idx="3" type="title"/>
          </p:nvPr>
        </p:nvSpPr>
        <p:spPr>
          <a:xfrm>
            <a:off x="2401347" y="1710250"/>
            <a:ext cx="16845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12">
            <a:hlinkClick/>
          </p:cNvPr>
          <p:cNvSpPr txBox="1"/>
          <p:nvPr>
            <p:ph idx="1" type="subTitle"/>
          </p:nvPr>
        </p:nvSpPr>
        <p:spPr>
          <a:xfrm>
            <a:off x="2401338" y="1985667"/>
            <a:ext cx="1684500" cy="6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93" name="Google Shape;93;p12">
            <a:hlinkClick/>
          </p:cNvPr>
          <p:cNvSpPr txBox="1"/>
          <p:nvPr>
            <p:ph hasCustomPrompt="1" idx="4" type="title"/>
          </p:nvPr>
        </p:nvSpPr>
        <p:spPr>
          <a:xfrm>
            <a:off x="1477988" y="3129225"/>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3700">
                <a:solidFill>
                  <a:schemeClr val="lt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94" name="Google Shape;94;p12">
            <a:hlinkClick/>
          </p:cNvPr>
          <p:cNvSpPr txBox="1"/>
          <p:nvPr>
            <p:ph idx="5" type="title"/>
          </p:nvPr>
        </p:nvSpPr>
        <p:spPr>
          <a:xfrm>
            <a:off x="2401347" y="3129127"/>
            <a:ext cx="16845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2">
            <a:hlinkClick/>
          </p:cNvPr>
          <p:cNvSpPr txBox="1"/>
          <p:nvPr>
            <p:ph idx="6" type="subTitle"/>
          </p:nvPr>
        </p:nvSpPr>
        <p:spPr>
          <a:xfrm>
            <a:off x="2401338" y="3404675"/>
            <a:ext cx="1684500" cy="6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96" name="Google Shape;96;p12">
            <a:hlinkClick/>
          </p:cNvPr>
          <p:cNvSpPr txBox="1"/>
          <p:nvPr>
            <p:ph hasCustomPrompt="1" idx="7" type="title"/>
          </p:nvPr>
        </p:nvSpPr>
        <p:spPr>
          <a:xfrm>
            <a:off x="5058087" y="1710250"/>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3700">
                <a:solidFill>
                  <a:schemeClr val="lt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97" name="Google Shape;97;p12">
            <a:hlinkClick/>
          </p:cNvPr>
          <p:cNvSpPr txBox="1"/>
          <p:nvPr>
            <p:ph idx="8" type="title"/>
          </p:nvPr>
        </p:nvSpPr>
        <p:spPr>
          <a:xfrm>
            <a:off x="5981439" y="1710250"/>
            <a:ext cx="16845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2">
            <a:hlinkClick/>
          </p:cNvPr>
          <p:cNvSpPr txBox="1"/>
          <p:nvPr>
            <p:ph idx="9" type="subTitle"/>
          </p:nvPr>
        </p:nvSpPr>
        <p:spPr>
          <a:xfrm>
            <a:off x="5981438" y="1985667"/>
            <a:ext cx="1684500" cy="6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99" name="Google Shape;99;p12">
            <a:hlinkClick/>
          </p:cNvPr>
          <p:cNvSpPr txBox="1"/>
          <p:nvPr>
            <p:ph hasCustomPrompt="1" idx="13" type="title"/>
          </p:nvPr>
        </p:nvSpPr>
        <p:spPr>
          <a:xfrm>
            <a:off x="5058087" y="3129225"/>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3700">
                <a:solidFill>
                  <a:schemeClr val="lt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100" name="Google Shape;100;p12">
            <a:hlinkClick/>
          </p:cNvPr>
          <p:cNvSpPr txBox="1"/>
          <p:nvPr>
            <p:ph idx="14" type="title"/>
          </p:nvPr>
        </p:nvSpPr>
        <p:spPr>
          <a:xfrm>
            <a:off x="5981439" y="3129127"/>
            <a:ext cx="16845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2">
            <a:hlinkClick/>
          </p:cNvPr>
          <p:cNvSpPr txBox="1"/>
          <p:nvPr>
            <p:ph idx="15" type="subTitle"/>
          </p:nvPr>
        </p:nvSpPr>
        <p:spPr>
          <a:xfrm>
            <a:off x="5981438" y="3404675"/>
            <a:ext cx="1684500" cy="6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pic>
        <p:nvPicPr>
          <p:cNvPr id="102" name="Google Shape;102;p12"/>
          <p:cNvPicPr preferRelativeResize="0"/>
          <p:nvPr/>
        </p:nvPicPr>
        <p:blipFill>
          <a:blip r:embed="rId2">
            <a:alphaModFix/>
          </a:blip>
          <a:stretch>
            <a:fillRect/>
          </a:stretch>
        </p:blipFill>
        <p:spPr>
          <a:xfrm rot="-5400000">
            <a:off x="-1563525" y="2337475"/>
            <a:ext cx="4434950" cy="1398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spTree>
      <p:nvGrpSpPr>
        <p:cNvPr id="103"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flipH="1">
            <a:off x="3491550" y="-9600"/>
            <a:ext cx="5720700" cy="1050750"/>
          </a:xfrm>
          <a:prstGeom prst="rect">
            <a:avLst/>
          </a:prstGeom>
          <a:noFill/>
          <a:ln>
            <a:noFill/>
          </a:ln>
        </p:spPr>
      </p:pic>
      <p:pic>
        <p:nvPicPr>
          <p:cNvPr id="105" name="Google Shape;105;p13"/>
          <p:cNvPicPr preferRelativeResize="0"/>
          <p:nvPr/>
        </p:nvPicPr>
        <p:blipFill>
          <a:blip r:embed="rId3">
            <a:alphaModFix/>
          </a:blip>
          <a:stretch>
            <a:fillRect/>
          </a:stretch>
        </p:blipFill>
        <p:spPr>
          <a:xfrm flipH="1">
            <a:off x="2104025" y="-120550"/>
            <a:ext cx="7189200" cy="757450"/>
          </a:xfrm>
          <a:prstGeom prst="rect">
            <a:avLst/>
          </a:prstGeom>
          <a:noFill/>
          <a:ln>
            <a:noFill/>
          </a:ln>
        </p:spPr>
      </p:pic>
      <p:sp>
        <p:nvSpPr>
          <p:cNvPr id="106" name="Google Shape;106;p13"/>
          <p:cNvSpPr txBox="1"/>
          <p:nvPr>
            <p:ph type="title"/>
          </p:nvPr>
        </p:nvSpPr>
        <p:spPr>
          <a:xfrm>
            <a:off x="713225" y="468450"/>
            <a:ext cx="343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CUSTOM_2_1">
    <p:spTree>
      <p:nvGrpSpPr>
        <p:cNvPr id="107" name="Shape 107"/>
        <p:cNvGrpSpPr/>
        <p:nvPr/>
      </p:nvGrpSpPr>
      <p:grpSpPr>
        <a:xfrm>
          <a:off x="0" y="0"/>
          <a:ext cx="0" cy="0"/>
          <a:chOff x="0" y="0"/>
          <a:chExt cx="0" cy="0"/>
        </a:xfrm>
      </p:grpSpPr>
      <p:pic>
        <p:nvPicPr>
          <p:cNvPr id="108" name="Google Shape;108;p14"/>
          <p:cNvPicPr preferRelativeResize="0"/>
          <p:nvPr/>
        </p:nvPicPr>
        <p:blipFill>
          <a:blip r:embed="rId2">
            <a:alphaModFix/>
          </a:blip>
          <a:stretch>
            <a:fillRect/>
          </a:stretch>
        </p:blipFill>
        <p:spPr>
          <a:xfrm flipH="1">
            <a:off x="3491550" y="-9600"/>
            <a:ext cx="5720700" cy="1050750"/>
          </a:xfrm>
          <a:prstGeom prst="rect">
            <a:avLst/>
          </a:prstGeom>
          <a:noFill/>
          <a:ln>
            <a:noFill/>
          </a:ln>
        </p:spPr>
      </p:pic>
      <p:pic>
        <p:nvPicPr>
          <p:cNvPr id="109" name="Google Shape;109;p14"/>
          <p:cNvPicPr preferRelativeResize="0"/>
          <p:nvPr/>
        </p:nvPicPr>
        <p:blipFill>
          <a:blip r:embed="rId3">
            <a:alphaModFix/>
          </a:blip>
          <a:stretch>
            <a:fillRect/>
          </a:stretch>
        </p:blipFill>
        <p:spPr>
          <a:xfrm flipH="1">
            <a:off x="2104025" y="-120550"/>
            <a:ext cx="7189200" cy="757450"/>
          </a:xfrm>
          <a:prstGeom prst="rect">
            <a:avLst/>
          </a:prstGeom>
          <a:noFill/>
          <a:ln>
            <a:noFill/>
          </a:ln>
        </p:spPr>
      </p:pic>
      <p:sp>
        <p:nvSpPr>
          <p:cNvPr id="110" name="Google Shape;110;p14"/>
          <p:cNvSpPr txBox="1"/>
          <p:nvPr>
            <p:ph type="title"/>
          </p:nvPr>
        </p:nvSpPr>
        <p:spPr>
          <a:xfrm>
            <a:off x="713225" y="468450"/>
            <a:ext cx="343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1" name="Google Shape;111;p14"/>
          <p:cNvPicPr preferRelativeResize="0"/>
          <p:nvPr/>
        </p:nvPicPr>
        <p:blipFill>
          <a:blip r:embed="rId4">
            <a:alphaModFix/>
          </a:blip>
          <a:stretch>
            <a:fillRect/>
          </a:stretch>
        </p:blipFill>
        <p:spPr>
          <a:xfrm flipH="1">
            <a:off x="6379246" y="2208825"/>
            <a:ext cx="2764762" cy="2934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bg>
      <p:bgPr>
        <a:solidFill>
          <a:schemeClr val="lt1"/>
        </a:solidFill>
      </p:bgPr>
    </p:bg>
    <p:spTree>
      <p:nvGrpSpPr>
        <p:cNvPr id="112" name="Shape 112"/>
        <p:cNvGrpSpPr/>
        <p:nvPr/>
      </p:nvGrpSpPr>
      <p:grpSpPr>
        <a:xfrm>
          <a:off x="0" y="0"/>
          <a:ext cx="0" cy="0"/>
          <a:chOff x="0" y="0"/>
          <a:chExt cx="0" cy="0"/>
        </a:xfrm>
      </p:grpSpPr>
      <p:pic>
        <p:nvPicPr>
          <p:cNvPr id="113" name="Google Shape;113;p15"/>
          <p:cNvPicPr preferRelativeResize="0"/>
          <p:nvPr/>
        </p:nvPicPr>
        <p:blipFill>
          <a:blip r:embed="rId2">
            <a:alphaModFix/>
          </a:blip>
          <a:stretch>
            <a:fillRect/>
          </a:stretch>
        </p:blipFill>
        <p:spPr>
          <a:xfrm rot="10800000">
            <a:off x="1182800" y="3918050"/>
            <a:ext cx="8054475" cy="1696725"/>
          </a:xfrm>
          <a:prstGeom prst="rect">
            <a:avLst/>
          </a:prstGeom>
          <a:noFill/>
          <a:ln>
            <a:noFill/>
          </a:ln>
        </p:spPr>
      </p:pic>
      <p:sp>
        <p:nvSpPr>
          <p:cNvPr id="114" name="Google Shape;114;p15"/>
          <p:cNvSpPr txBox="1"/>
          <p:nvPr>
            <p:ph type="title"/>
          </p:nvPr>
        </p:nvSpPr>
        <p:spPr>
          <a:xfrm>
            <a:off x="713225" y="460822"/>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000"/>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115" name="Google Shape;115;p15"/>
          <p:cNvSpPr txBox="1"/>
          <p:nvPr>
            <p:ph idx="1" type="subTitle"/>
          </p:nvPr>
        </p:nvSpPr>
        <p:spPr>
          <a:xfrm>
            <a:off x="713225" y="1652775"/>
            <a:ext cx="4865100" cy="27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sz="1400"/>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pic>
        <p:nvPicPr>
          <p:cNvPr id="116" name="Google Shape;116;p15"/>
          <p:cNvPicPr preferRelativeResize="0"/>
          <p:nvPr/>
        </p:nvPicPr>
        <p:blipFill>
          <a:blip r:embed="rId3">
            <a:alphaModFix/>
          </a:blip>
          <a:stretch>
            <a:fillRect/>
          </a:stretch>
        </p:blipFill>
        <p:spPr>
          <a:xfrm rot="-674352">
            <a:off x="6027749" y="3224775"/>
            <a:ext cx="2593076" cy="1765125"/>
          </a:xfrm>
          <a:prstGeom prst="rect">
            <a:avLst/>
          </a:prstGeom>
          <a:noFill/>
          <a:ln>
            <a:noFill/>
          </a:ln>
        </p:spPr>
      </p:pic>
      <p:pic>
        <p:nvPicPr>
          <p:cNvPr id="117" name="Google Shape;117;p15"/>
          <p:cNvPicPr preferRelativeResize="0"/>
          <p:nvPr/>
        </p:nvPicPr>
        <p:blipFill>
          <a:blip r:embed="rId4">
            <a:alphaModFix/>
          </a:blip>
          <a:stretch>
            <a:fillRect/>
          </a:stretch>
        </p:blipFill>
        <p:spPr>
          <a:xfrm flipH="1">
            <a:off x="-56850" y="-52750"/>
            <a:ext cx="7620000" cy="572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bg>
      <p:bgPr>
        <a:solidFill>
          <a:schemeClr val="lt1"/>
        </a:solidFill>
      </p:bgPr>
    </p:bg>
    <p:spTree>
      <p:nvGrpSpPr>
        <p:cNvPr id="118" name="Shape 118"/>
        <p:cNvGrpSpPr/>
        <p:nvPr/>
      </p:nvGrpSpPr>
      <p:grpSpPr>
        <a:xfrm>
          <a:off x="0" y="0"/>
          <a:ext cx="0" cy="0"/>
          <a:chOff x="0" y="0"/>
          <a:chExt cx="0" cy="0"/>
        </a:xfrm>
      </p:grpSpPr>
      <p:pic>
        <p:nvPicPr>
          <p:cNvPr id="119" name="Google Shape;119;p16"/>
          <p:cNvPicPr preferRelativeResize="0"/>
          <p:nvPr/>
        </p:nvPicPr>
        <p:blipFill>
          <a:blip r:embed="rId2">
            <a:alphaModFix/>
          </a:blip>
          <a:stretch>
            <a:fillRect/>
          </a:stretch>
        </p:blipFill>
        <p:spPr>
          <a:xfrm rot="10800000">
            <a:off x="1182800" y="3918050"/>
            <a:ext cx="8054475" cy="1696725"/>
          </a:xfrm>
          <a:prstGeom prst="rect">
            <a:avLst/>
          </a:prstGeom>
          <a:noFill/>
          <a:ln>
            <a:noFill/>
          </a:ln>
        </p:spPr>
      </p:pic>
      <p:sp>
        <p:nvSpPr>
          <p:cNvPr id="120" name="Google Shape;120;p16"/>
          <p:cNvSpPr txBox="1"/>
          <p:nvPr>
            <p:ph type="title"/>
          </p:nvPr>
        </p:nvSpPr>
        <p:spPr>
          <a:xfrm>
            <a:off x="713225" y="460822"/>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1" name="Google Shape;121;p16"/>
          <p:cNvSpPr txBox="1"/>
          <p:nvPr>
            <p:ph idx="1" type="subTitle"/>
          </p:nvPr>
        </p:nvSpPr>
        <p:spPr>
          <a:xfrm>
            <a:off x="713225" y="1652775"/>
            <a:ext cx="4865100" cy="27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sz="1400"/>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pic>
        <p:nvPicPr>
          <p:cNvPr id="122" name="Google Shape;122;p16"/>
          <p:cNvPicPr preferRelativeResize="0"/>
          <p:nvPr/>
        </p:nvPicPr>
        <p:blipFill>
          <a:blip r:embed="rId3">
            <a:alphaModFix/>
          </a:blip>
          <a:stretch>
            <a:fillRect/>
          </a:stretch>
        </p:blipFill>
        <p:spPr>
          <a:xfrm flipH="1">
            <a:off x="-56850" y="-52750"/>
            <a:ext cx="7620000" cy="572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4_1_1">
    <p:spTree>
      <p:nvGrpSpPr>
        <p:cNvPr id="123" name="Shape 123"/>
        <p:cNvGrpSpPr/>
        <p:nvPr/>
      </p:nvGrpSpPr>
      <p:grpSpPr>
        <a:xfrm>
          <a:off x="0" y="0"/>
          <a:ext cx="0" cy="0"/>
          <a:chOff x="0" y="0"/>
          <a:chExt cx="0" cy="0"/>
        </a:xfrm>
      </p:grpSpPr>
      <p:sp>
        <p:nvSpPr>
          <p:cNvPr id="124" name="Google Shape;124;p17"/>
          <p:cNvSpPr txBox="1"/>
          <p:nvPr>
            <p:ph idx="1" type="subTitle"/>
          </p:nvPr>
        </p:nvSpPr>
        <p:spPr>
          <a:xfrm>
            <a:off x="713225" y="1721238"/>
            <a:ext cx="3207900" cy="35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b="1"/>
            </a:lvl1pPr>
            <a:lvl2pPr lvl="1" rtl="0" algn="ctr">
              <a:spcBef>
                <a:spcPts val="1600"/>
              </a:spcBef>
              <a:spcAft>
                <a:spcPts val="0"/>
              </a:spcAft>
              <a:buClr>
                <a:schemeClr val="dk1"/>
              </a:buClr>
              <a:buSzPts val="1600"/>
              <a:buNone/>
              <a:defRPr>
                <a:solidFill>
                  <a:schemeClr val="dk1"/>
                </a:solidFill>
              </a:defRPr>
            </a:lvl2pPr>
            <a:lvl3pPr lvl="2" rtl="0" algn="ctr">
              <a:spcBef>
                <a:spcPts val="1600"/>
              </a:spcBef>
              <a:spcAft>
                <a:spcPts val="0"/>
              </a:spcAft>
              <a:buClr>
                <a:schemeClr val="dk1"/>
              </a:buClr>
              <a:buSzPts val="1600"/>
              <a:buNone/>
              <a:defRPr>
                <a:solidFill>
                  <a:schemeClr val="dk1"/>
                </a:solidFill>
              </a:defRPr>
            </a:lvl3pPr>
            <a:lvl4pPr lvl="3" rtl="0" algn="ctr">
              <a:spcBef>
                <a:spcPts val="1600"/>
              </a:spcBef>
              <a:spcAft>
                <a:spcPts val="0"/>
              </a:spcAft>
              <a:buClr>
                <a:schemeClr val="dk1"/>
              </a:buClr>
              <a:buSzPts val="1600"/>
              <a:buNone/>
              <a:defRPr>
                <a:solidFill>
                  <a:schemeClr val="dk1"/>
                </a:solidFill>
              </a:defRPr>
            </a:lvl4pPr>
            <a:lvl5pPr lvl="4" rtl="0" algn="ctr">
              <a:spcBef>
                <a:spcPts val="1600"/>
              </a:spcBef>
              <a:spcAft>
                <a:spcPts val="0"/>
              </a:spcAft>
              <a:buClr>
                <a:schemeClr val="dk1"/>
              </a:buClr>
              <a:buSzPts val="1600"/>
              <a:buNone/>
              <a:defRPr>
                <a:solidFill>
                  <a:schemeClr val="dk1"/>
                </a:solidFill>
              </a:defRPr>
            </a:lvl5pPr>
            <a:lvl6pPr lvl="5" rtl="0" algn="ctr">
              <a:spcBef>
                <a:spcPts val="1600"/>
              </a:spcBef>
              <a:spcAft>
                <a:spcPts val="0"/>
              </a:spcAft>
              <a:buClr>
                <a:schemeClr val="dk1"/>
              </a:buClr>
              <a:buSzPts val="1600"/>
              <a:buNone/>
              <a:defRPr>
                <a:solidFill>
                  <a:schemeClr val="dk1"/>
                </a:solidFill>
              </a:defRPr>
            </a:lvl6pPr>
            <a:lvl7pPr lvl="6" rtl="0" algn="ctr">
              <a:spcBef>
                <a:spcPts val="1600"/>
              </a:spcBef>
              <a:spcAft>
                <a:spcPts val="0"/>
              </a:spcAft>
              <a:buClr>
                <a:schemeClr val="dk1"/>
              </a:buClr>
              <a:buSzPts val="1600"/>
              <a:buNone/>
              <a:defRPr>
                <a:solidFill>
                  <a:schemeClr val="dk1"/>
                </a:solidFill>
              </a:defRPr>
            </a:lvl7pPr>
            <a:lvl8pPr lvl="7" rtl="0" algn="ctr">
              <a:spcBef>
                <a:spcPts val="1600"/>
              </a:spcBef>
              <a:spcAft>
                <a:spcPts val="0"/>
              </a:spcAft>
              <a:buClr>
                <a:schemeClr val="dk1"/>
              </a:buClr>
              <a:buSzPts val="1600"/>
              <a:buNone/>
              <a:defRPr>
                <a:solidFill>
                  <a:schemeClr val="dk1"/>
                </a:solidFill>
              </a:defRPr>
            </a:lvl8pPr>
            <a:lvl9pPr lvl="8" rtl="0" algn="ctr">
              <a:spcBef>
                <a:spcPts val="1600"/>
              </a:spcBef>
              <a:spcAft>
                <a:spcPts val="1600"/>
              </a:spcAft>
              <a:buClr>
                <a:schemeClr val="dk1"/>
              </a:buClr>
              <a:buSzPts val="1600"/>
              <a:buNone/>
              <a:defRPr>
                <a:solidFill>
                  <a:schemeClr val="dk1"/>
                </a:solidFill>
              </a:defRPr>
            </a:lvl9pPr>
          </a:lstStyle>
          <a:p/>
        </p:txBody>
      </p:sp>
      <p:sp>
        <p:nvSpPr>
          <p:cNvPr id="125" name="Google Shape;125;p17"/>
          <p:cNvSpPr txBox="1"/>
          <p:nvPr>
            <p:ph type="title"/>
          </p:nvPr>
        </p:nvSpPr>
        <p:spPr>
          <a:xfrm>
            <a:off x="713225" y="909188"/>
            <a:ext cx="3207900" cy="58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48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6" name="Google Shape;126;p17"/>
          <p:cNvSpPr txBox="1"/>
          <p:nvPr>
            <p:ph idx="2" type="subTitle"/>
          </p:nvPr>
        </p:nvSpPr>
        <p:spPr>
          <a:xfrm>
            <a:off x="1098550" y="2297800"/>
            <a:ext cx="2437500" cy="10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atin typeface="Roboto"/>
                <a:ea typeface="Roboto"/>
                <a:cs typeface="Roboto"/>
                <a:sym typeface="Roboto"/>
              </a:defRPr>
            </a:lvl1pPr>
            <a:lvl2pPr lvl="1" rtl="0">
              <a:spcBef>
                <a:spcPts val="1600"/>
              </a:spcBef>
              <a:spcAft>
                <a:spcPts val="0"/>
              </a:spcAft>
              <a:buClr>
                <a:schemeClr val="dk1"/>
              </a:buClr>
              <a:buSzPts val="1600"/>
              <a:buNone/>
              <a:defRPr>
                <a:solidFill>
                  <a:schemeClr val="dk1"/>
                </a:solidFill>
              </a:defRPr>
            </a:lvl2pPr>
            <a:lvl3pPr lvl="2" rtl="0">
              <a:spcBef>
                <a:spcPts val="1600"/>
              </a:spcBef>
              <a:spcAft>
                <a:spcPts val="0"/>
              </a:spcAft>
              <a:buClr>
                <a:schemeClr val="dk1"/>
              </a:buClr>
              <a:buSzPts val="1600"/>
              <a:buNone/>
              <a:defRPr>
                <a:solidFill>
                  <a:schemeClr val="dk1"/>
                </a:solidFill>
              </a:defRPr>
            </a:lvl3pPr>
            <a:lvl4pPr lvl="3" rtl="0">
              <a:spcBef>
                <a:spcPts val="1600"/>
              </a:spcBef>
              <a:spcAft>
                <a:spcPts val="0"/>
              </a:spcAft>
              <a:buClr>
                <a:schemeClr val="dk1"/>
              </a:buClr>
              <a:buSzPts val="1600"/>
              <a:buNone/>
              <a:defRPr>
                <a:solidFill>
                  <a:schemeClr val="dk1"/>
                </a:solidFill>
              </a:defRPr>
            </a:lvl4pPr>
            <a:lvl5pPr lvl="4" rtl="0">
              <a:spcBef>
                <a:spcPts val="1600"/>
              </a:spcBef>
              <a:spcAft>
                <a:spcPts val="0"/>
              </a:spcAft>
              <a:buClr>
                <a:schemeClr val="dk1"/>
              </a:buClr>
              <a:buSzPts val="1600"/>
              <a:buNone/>
              <a:defRPr>
                <a:solidFill>
                  <a:schemeClr val="dk1"/>
                </a:solidFill>
              </a:defRPr>
            </a:lvl5pPr>
            <a:lvl6pPr lvl="5" rtl="0">
              <a:spcBef>
                <a:spcPts val="1600"/>
              </a:spcBef>
              <a:spcAft>
                <a:spcPts val="0"/>
              </a:spcAft>
              <a:buClr>
                <a:schemeClr val="dk1"/>
              </a:buClr>
              <a:buSzPts val="1600"/>
              <a:buNone/>
              <a:defRPr>
                <a:solidFill>
                  <a:schemeClr val="dk1"/>
                </a:solidFill>
              </a:defRPr>
            </a:lvl6pPr>
            <a:lvl7pPr lvl="6" rtl="0">
              <a:spcBef>
                <a:spcPts val="1600"/>
              </a:spcBef>
              <a:spcAft>
                <a:spcPts val="0"/>
              </a:spcAft>
              <a:buClr>
                <a:schemeClr val="dk1"/>
              </a:buClr>
              <a:buSzPts val="1600"/>
              <a:buNone/>
              <a:defRPr>
                <a:solidFill>
                  <a:schemeClr val="dk1"/>
                </a:solidFill>
              </a:defRPr>
            </a:lvl7pPr>
            <a:lvl8pPr lvl="7" rtl="0">
              <a:spcBef>
                <a:spcPts val="1600"/>
              </a:spcBef>
              <a:spcAft>
                <a:spcPts val="0"/>
              </a:spcAft>
              <a:buClr>
                <a:schemeClr val="dk1"/>
              </a:buClr>
              <a:buSzPts val="1600"/>
              <a:buNone/>
              <a:defRPr>
                <a:solidFill>
                  <a:schemeClr val="dk1"/>
                </a:solidFill>
              </a:defRPr>
            </a:lvl8pPr>
            <a:lvl9pPr lvl="8" rtl="0">
              <a:spcBef>
                <a:spcPts val="1600"/>
              </a:spcBef>
              <a:spcAft>
                <a:spcPts val="1600"/>
              </a:spcAft>
              <a:buClr>
                <a:schemeClr val="dk1"/>
              </a:buClr>
              <a:buSzPts val="1600"/>
              <a:buNone/>
              <a:defRPr>
                <a:solidFill>
                  <a:schemeClr val="dk1"/>
                </a:solidFill>
              </a:defRPr>
            </a:lvl9pPr>
          </a:lstStyle>
          <a:p/>
        </p:txBody>
      </p:sp>
      <p:pic>
        <p:nvPicPr>
          <p:cNvPr id="127" name="Google Shape;127;p17"/>
          <p:cNvPicPr preferRelativeResize="0"/>
          <p:nvPr/>
        </p:nvPicPr>
        <p:blipFill>
          <a:blip r:embed="rId2">
            <a:alphaModFix/>
          </a:blip>
          <a:stretch>
            <a:fillRect/>
          </a:stretch>
        </p:blipFill>
        <p:spPr>
          <a:xfrm flipH="1" rot="10800000">
            <a:off x="-110175" y="4344525"/>
            <a:ext cx="6672475" cy="920525"/>
          </a:xfrm>
          <a:prstGeom prst="rect">
            <a:avLst/>
          </a:prstGeom>
          <a:noFill/>
          <a:ln>
            <a:noFill/>
          </a:ln>
        </p:spPr>
      </p:pic>
      <p:pic>
        <p:nvPicPr>
          <p:cNvPr id="128" name="Google Shape;128;p17"/>
          <p:cNvPicPr preferRelativeResize="0"/>
          <p:nvPr/>
        </p:nvPicPr>
        <p:blipFill>
          <a:blip r:embed="rId3">
            <a:alphaModFix/>
          </a:blip>
          <a:stretch>
            <a:fillRect/>
          </a:stretch>
        </p:blipFill>
        <p:spPr>
          <a:xfrm rot="5400000">
            <a:off x="6606663" y="1647962"/>
            <a:ext cx="4354424" cy="856750"/>
          </a:xfrm>
          <a:prstGeom prst="rect">
            <a:avLst/>
          </a:prstGeom>
          <a:noFill/>
          <a:ln>
            <a:noFill/>
          </a:ln>
        </p:spPr>
      </p:pic>
      <p:pic>
        <p:nvPicPr>
          <p:cNvPr id="129" name="Google Shape;129;p17"/>
          <p:cNvPicPr preferRelativeResize="0"/>
          <p:nvPr/>
        </p:nvPicPr>
        <p:blipFill>
          <a:blip r:embed="rId4">
            <a:alphaModFix/>
          </a:blip>
          <a:stretch>
            <a:fillRect/>
          </a:stretch>
        </p:blipFill>
        <p:spPr>
          <a:xfrm>
            <a:off x="3153575" y="401227"/>
            <a:ext cx="5990423" cy="47987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flipH="1">
            <a:off x="-56875" y="-79600"/>
            <a:ext cx="4299050" cy="1751450"/>
          </a:xfrm>
          <a:prstGeom prst="rect">
            <a:avLst/>
          </a:prstGeom>
          <a:noFill/>
          <a:ln>
            <a:noFill/>
          </a:ln>
        </p:spPr>
      </p:pic>
      <p:sp>
        <p:nvSpPr>
          <p:cNvPr id="19" name="Google Shape;19;p3"/>
          <p:cNvSpPr txBox="1"/>
          <p:nvPr>
            <p:ph type="title"/>
          </p:nvPr>
        </p:nvSpPr>
        <p:spPr>
          <a:xfrm>
            <a:off x="713225" y="460651"/>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3"/>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33678A"/>
              </a:buClr>
              <a:buSzPts val="1200"/>
              <a:buChar char="●"/>
              <a:defRPr sz="1200"/>
            </a:lvl1pPr>
            <a:lvl2pPr indent="-304800" lvl="1" marL="914400">
              <a:spcBef>
                <a:spcPts val="0"/>
              </a:spcBef>
              <a:spcAft>
                <a:spcPts val="0"/>
              </a:spcAft>
              <a:buClr>
                <a:srgbClr val="33678A"/>
              </a:buClr>
              <a:buSzPts val="1200"/>
              <a:buFont typeface="Roboto Condensed Light"/>
              <a:buChar char="○"/>
              <a:defRPr/>
            </a:lvl2pPr>
            <a:lvl3pPr indent="-304800" lvl="2" marL="1371600">
              <a:spcBef>
                <a:spcPts val="1600"/>
              </a:spcBef>
              <a:spcAft>
                <a:spcPts val="0"/>
              </a:spcAft>
              <a:buClr>
                <a:srgbClr val="33678A"/>
              </a:buClr>
              <a:buSzPts val="1200"/>
              <a:buFont typeface="Roboto Condensed Light"/>
              <a:buChar char="■"/>
              <a:defRPr/>
            </a:lvl3pPr>
            <a:lvl4pPr indent="-304800" lvl="3" marL="1828800">
              <a:spcBef>
                <a:spcPts val="1600"/>
              </a:spcBef>
              <a:spcAft>
                <a:spcPts val="0"/>
              </a:spcAft>
              <a:buClr>
                <a:srgbClr val="33678A"/>
              </a:buClr>
              <a:buSzPts val="1200"/>
              <a:buFont typeface="Roboto Condensed Light"/>
              <a:buChar char="●"/>
              <a:defRPr/>
            </a:lvl4pPr>
            <a:lvl5pPr indent="-304800" lvl="4" marL="2286000">
              <a:spcBef>
                <a:spcPts val="1600"/>
              </a:spcBef>
              <a:spcAft>
                <a:spcPts val="0"/>
              </a:spcAft>
              <a:buClr>
                <a:srgbClr val="33678A"/>
              </a:buClr>
              <a:buSzPts val="1200"/>
              <a:buFont typeface="Roboto Condensed Light"/>
              <a:buChar char="○"/>
              <a:defRPr/>
            </a:lvl5pPr>
            <a:lvl6pPr indent="-304800" lvl="5" marL="2743200">
              <a:spcBef>
                <a:spcPts val="1600"/>
              </a:spcBef>
              <a:spcAft>
                <a:spcPts val="0"/>
              </a:spcAft>
              <a:buClr>
                <a:srgbClr val="33678A"/>
              </a:buClr>
              <a:buSzPts val="1200"/>
              <a:buFont typeface="Roboto Condensed Light"/>
              <a:buChar char="■"/>
              <a:defRPr/>
            </a:lvl6pPr>
            <a:lvl7pPr indent="-304800" lvl="6" marL="3200400">
              <a:spcBef>
                <a:spcPts val="1600"/>
              </a:spcBef>
              <a:spcAft>
                <a:spcPts val="0"/>
              </a:spcAft>
              <a:buClr>
                <a:srgbClr val="33678A"/>
              </a:buClr>
              <a:buSzPts val="1200"/>
              <a:buFont typeface="Roboto Condensed Light"/>
              <a:buChar char="●"/>
              <a:defRPr/>
            </a:lvl7pPr>
            <a:lvl8pPr indent="-304800" lvl="7" marL="3657600">
              <a:spcBef>
                <a:spcPts val="1600"/>
              </a:spcBef>
              <a:spcAft>
                <a:spcPts val="0"/>
              </a:spcAft>
              <a:buClr>
                <a:srgbClr val="33678A"/>
              </a:buClr>
              <a:buSzPts val="1200"/>
              <a:buFont typeface="Roboto Condensed Light"/>
              <a:buChar char="○"/>
              <a:defRPr/>
            </a:lvl8pPr>
            <a:lvl9pPr indent="-304800" lvl="8" marL="4114800">
              <a:spcBef>
                <a:spcPts val="1600"/>
              </a:spcBef>
              <a:spcAft>
                <a:spcPts val="1600"/>
              </a:spcAft>
              <a:buClr>
                <a:srgbClr val="33678A"/>
              </a:buClr>
              <a:buSzPts val="1200"/>
              <a:buFont typeface="Roboto Condensed Light"/>
              <a:buChar char="■"/>
              <a:defRPr/>
            </a:lvl9pPr>
          </a:lstStyle>
          <a:p/>
        </p:txBody>
      </p:sp>
      <p:pic>
        <p:nvPicPr>
          <p:cNvPr id="21" name="Google Shape;21;p3"/>
          <p:cNvPicPr preferRelativeResize="0"/>
          <p:nvPr/>
        </p:nvPicPr>
        <p:blipFill>
          <a:blip r:embed="rId3">
            <a:alphaModFix/>
          </a:blip>
          <a:stretch>
            <a:fillRect/>
          </a:stretch>
        </p:blipFill>
        <p:spPr>
          <a:xfrm>
            <a:off x="7001071" y="3471650"/>
            <a:ext cx="2034329" cy="1671850"/>
          </a:xfrm>
          <a:prstGeom prst="rect">
            <a:avLst/>
          </a:prstGeom>
          <a:noFill/>
          <a:ln>
            <a:noFill/>
          </a:ln>
        </p:spPr>
      </p:pic>
      <p:pic>
        <p:nvPicPr>
          <p:cNvPr id="22" name="Google Shape;22;p3"/>
          <p:cNvPicPr preferRelativeResize="0"/>
          <p:nvPr/>
        </p:nvPicPr>
        <p:blipFill>
          <a:blip r:embed="rId4">
            <a:alphaModFix/>
          </a:blip>
          <a:stretch>
            <a:fillRect/>
          </a:stretch>
        </p:blipFill>
        <p:spPr>
          <a:xfrm rot="5400000">
            <a:off x="6397325" y="1049800"/>
            <a:ext cx="4198950" cy="1617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3"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flipH="1" rot="610430">
            <a:off x="6941588" y="3278562"/>
            <a:ext cx="2212551" cy="1659402"/>
          </a:xfrm>
          <a:prstGeom prst="rect">
            <a:avLst/>
          </a:prstGeom>
          <a:noFill/>
          <a:ln>
            <a:noFill/>
          </a:ln>
        </p:spPr>
      </p:pic>
      <p:pic>
        <p:nvPicPr>
          <p:cNvPr id="25" name="Google Shape;25;p4"/>
          <p:cNvPicPr preferRelativeResize="0"/>
          <p:nvPr/>
        </p:nvPicPr>
        <p:blipFill>
          <a:blip r:embed="rId3">
            <a:alphaModFix/>
          </a:blip>
          <a:stretch>
            <a:fillRect/>
          </a:stretch>
        </p:blipFill>
        <p:spPr>
          <a:xfrm flipH="1">
            <a:off x="-56875" y="-79600"/>
            <a:ext cx="4299050" cy="1751450"/>
          </a:xfrm>
          <a:prstGeom prst="rect">
            <a:avLst/>
          </a:prstGeom>
          <a:noFill/>
          <a:ln>
            <a:noFill/>
          </a:ln>
        </p:spPr>
      </p:pic>
      <p:sp>
        <p:nvSpPr>
          <p:cNvPr id="26" name="Google Shape;26;p4"/>
          <p:cNvSpPr txBox="1"/>
          <p:nvPr>
            <p:ph type="title"/>
          </p:nvPr>
        </p:nvSpPr>
        <p:spPr>
          <a:xfrm>
            <a:off x="713225" y="460651"/>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33678A"/>
              </a:buClr>
              <a:buSzPts val="1200"/>
              <a:buChar char="●"/>
              <a:defRPr sz="1200"/>
            </a:lvl1pPr>
            <a:lvl2pPr indent="-304800" lvl="1" marL="914400" rtl="0">
              <a:spcBef>
                <a:spcPts val="0"/>
              </a:spcBef>
              <a:spcAft>
                <a:spcPts val="0"/>
              </a:spcAft>
              <a:buClr>
                <a:srgbClr val="33678A"/>
              </a:buClr>
              <a:buSzPts val="1200"/>
              <a:buFont typeface="Roboto Condensed Light"/>
              <a:buChar char="○"/>
              <a:defRPr/>
            </a:lvl2pPr>
            <a:lvl3pPr indent="-304800" lvl="2" marL="1371600" rtl="0">
              <a:spcBef>
                <a:spcPts val="1600"/>
              </a:spcBef>
              <a:spcAft>
                <a:spcPts val="0"/>
              </a:spcAft>
              <a:buClr>
                <a:srgbClr val="33678A"/>
              </a:buClr>
              <a:buSzPts val="1200"/>
              <a:buFont typeface="Roboto Condensed Light"/>
              <a:buChar char="■"/>
              <a:defRPr/>
            </a:lvl3pPr>
            <a:lvl4pPr indent="-304800" lvl="3" marL="1828800" rtl="0">
              <a:spcBef>
                <a:spcPts val="1600"/>
              </a:spcBef>
              <a:spcAft>
                <a:spcPts val="0"/>
              </a:spcAft>
              <a:buClr>
                <a:srgbClr val="33678A"/>
              </a:buClr>
              <a:buSzPts val="1200"/>
              <a:buFont typeface="Roboto Condensed Light"/>
              <a:buChar char="●"/>
              <a:defRPr/>
            </a:lvl4pPr>
            <a:lvl5pPr indent="-304800" lvl="4" marL="2286000" rtl="0">
              <a:spcBef>
                <a:spcPts val="1600"/>
              </a:spcBef>
              <a:spcAft>
                <a:spcPts val="0"/>
              </a:spcAft>
              <a:buClr>
                <a:srgbClr val="33678A"/>
              </a:buClr>
              <a:buSzPts val="1200"/>
              <a:buFont typeface="Roboto Condensed Light"/>
              <a:buChar char="○"/>
              <a:defRPr/>
            </a:lvl5pPr>
            <a:lvl6pPr indent="-304800" lvl="5" marL="2743200" rtl="0">
              <a:spcBef>
                <a:spcPts val="1600"/>
              </a:spcBef>
              <a:spcAft>
                <a:spcPts val="0"/>
              </a:spcAft>
              <a:buClr>
                <a:srgbClr val="33678A"/>
              </a:buClr>
              <a:buSzPts val="1200"/>
              <a:buFont typeface="Roboto Condensed Light"/>
              <a:buChar char="■"/>
              <a:defRPr/>
            </a:lvl6pPr>
            <a:lvl7pPr indent="-304800" lvl="6" marL="3200400" rtl="0">
              <a:spcBef>
                <a:spcPts val="1600"/>
              </a:spcBef>
              <a:spcAft>
                <a:spcPts val="0"/>
              </a:spcAft>
              <a:buClr>
                <a:srgbClr val="33678A"/>
              </a:buClr>
              <a:buSzPts val="1200"/>
              <a:buFont typeface="Roboto Condensed Light"/>
              <a:buChar char="●"/>
              <a:defRPr/>
            </a:lvl7pPr>
            <a:lvl8pPr indent="-304800" lvl="7" marL="3657600" rtl="0">
              <a:spcBef>
                <a:spcPts val="1600"/>
              </a:spcBef>
              <a:spcAft>
                <a:spcPts val="0"/>
              </a:spcAft>
              <a:buClr>
                <a:srgbClr val="33678A"/>
              </a:buClr>
              <a:buSzPts val="1200"/>
              <a:buFont typeface="Roboto Condensed Light"/>
              <a:buChar char="○"/>
              <a:defRPr/>
            </a:lvl8pPr>
            <a:lvl9pPr indent="-304800" lvl="8" marL="4114800" rtl="0">
              <a:spcBef>
                <a:spcPts val="1600"/>
              </a:spcBef>
              <a:spcAft>
                <a:spcPts val="1600"/>
              </a:spcAft>
              <a:buClr>
                <a:srgbClr val="33678A"/>
              </a:buClr>
              <a:buSzPts val="1200"/>
              <a:buFont typeface="Roboto Condensed Light"/>
              <a:buChar char="■"/>
              <a:defRPr/>
            </a:lvl9pPr>
          </a:lstStyle>
          <a:p/>
        </p:txBody>
      </p:sp>
      <p:pic>
        <p:nvPicPr>
          <p:cNvPr id="28" name="Google Shape;28;p4"/>
          <p:cNvPicPr preferRelativeResize="0"/>
          <p:nvPr/>
        </p:nvPicPr>
        <p:blipFill>
          <a:blip r:embed="rId4">
            <a:alphaModFix/>
          </a:blip>
          <a:stretch>
            <a:fillRect/>
          </a:stretch>
        </p:blipFill>
        <p:spPr>
          <a:xfrm rot="5400000">
            <a:off x="6397325" y="1049800"/>
            <a:ext cx="4198950" cy="1617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a:off x="-56875" y="-61075"/>
            <a:ext cx="7067274" cy="754825"/>
          </a:xfrm>
          <a:prstGeom prst="rect">
            <a:avLst/>
          </a:prstGeom>
          <a:noFill/>
          <a:ln>
            <a:noFill/>
          </a:ln>
        </p:spPr>
      </p:pic>
      <p:sp>
        <p:nvSpPr>
          <p:cNvPr id="31" name="Google Shape;31;p5"/>
          <p:cNvSpPr txBox="1"/>
          <p:nvPr>
            <p:ph type="title"/>
          </p:nvPr>
        </p:nvSpPr>
        <p:spPr>
          <a:xfrm>
            <a:off x="713225" y="46873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5"/>
          <p:cNvSpPr txBox="1"/>
          <p:nvPr>
            <p:ph idx="1" type="subTitle"/>
          </p:nvPr>
        </p:nvSpPr>
        <p:spPr>
          <a:xfrm>
            <a:off x="1246213" y="2257425"/>
            <a:ext cx="2704800" cy="1914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Char char="●"/>
              <a:defRPr/>
            </a:lvl1pPr>
            <a:lvl2pPr lvl="1">
              <a:spcBef>
                <a:spcPts val="1600"/>
              </a:spcBef>
              <a:spcAft>
                <a:spcPts val="0"/>
              </a:spcAft>
              <a:buSzPts val="1600"/>
              <a:buChar char="○"/>
              <a:defRPr/>
            </a:lvl2pPr>
            <a:lvl3pPr lvl="2">
              <a:spcBef>
                <a:spcPts val="1600"/>
              </a:spcBef>
              <a:spcAft>
                <a:spcPts val="0"/>
              </a:spcAft>
              <a:buSzPts val="1600"/>
              <a:buChar char="■"/>
              <a:defRPr/>
            </a:lvl3pPr>
            <a:lvl4pPr lvl="3">
              <a:spcBef>
                <a:spcPts val="1600"/>
              </a:spcBef>
              <a:spcAft>
                <a:spcPts val="0"/>
              </a:spcAft>
              <a:buSzPts val="1600"/>
              <a:buChar char="●"/>
              <a:defRPr/>
            </a:lvl4pPr>
            <a:lvl5pPr lvl="4">
              <a:spcBef>
                <a:spcPts val="1600"/>
              </a:spcBef>
              <a:spcAft>
                <a:spcPts val="0"/>
              </a:spcAft>
              <a:buSzPts val="1600"/>
              <a:buChar char="○"/>
              <a:defRPr/>
            </a:lvl5pPr>
            <a:lvl6pPr lvl="5">
              <a:spcBef>
                <a:spcPts val="1600"/>
              </a:spcBef>
              <a:spcAft>
                <a:spcPts val="0"/>
              </a:spcAft>
              <a:buSzPts val="1600"/>
              <a:buChar char="■"/>
              <a:defRPr/>
            </a:lvl6pPr>
            <a:lvl7pPr lvl="6">
              <a:spcBef>
                <a:spcPts val="1600"/>
              </a:spcBef>
              <a:spcAft>
                <a:spcPts val="0"/>
              </a:spcAft>
              <a:buSzPts val="1600"/>
              <a:buChar char="●"/>
              <a:defRPr/>
            </a:lvl7pPr>
            <a:lvl8pPr lvl="7">
              <a:spcBef>
                <a:spcPts val="1600"/>
              </a:spcBef>
              <a:spcAft>
                <a:spcPts val="0"/>
              </a:spcAft>
              <a:buSzPts val="1600"/>
              <a:buChar char="○"/>
              <a:defRPr/>
            </a:lvl8pPr>
            <a:lvl9pPr lvl="8">
              <a:spcBef>
                <a:spcPts val="1600"/>
              </a:spcBef>
              <a:spcAft>
                <a:spcPts val="1600"/>
              </a:spcAft>
              <a:buSzPts val="1600"/>
              <a:buChar char="■"/>
              <a:defRPr/>
            </a:lvl9pPr>
          </a:lstStyle>
          <a:p/>
        </p:txBody>
      </p:sp>
      <p:sp>
        <p:nvSpPr>
          <p:cNvPr id="33" name="Google Shape;33;p5"/>
          <p:cNvSpPr txBox="1"/>
          <p:nvPr>
            <p:ph idx="2" type="subTitle"/>
          </p:nvPr>
        </p:nvSpPr>
        <p:spPr>
          <a:xfrm>
            <a:off x="5192988" y="2257425"/>
            <a:ext cx="2704800" cy="191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a:lvl1pPr>
            <a:lvl2pPr lvl="1" rtl="0">
              <a:spcBef>
                <a:spcPts val="1600"/>
              </a:spcBef>
              <a:spcAft>
                <a:spcPts val="0"/>
              </a:spcAft>
              <a:buSzPts val="1600"/>
              <a:buChar char="○"/>
              <a:defRPr/>
            </a:lvl2pPr>
            <a:lvl3pPr lvl="2" rtl="0">
              <a:spcBef>
                <a:spcPts val="1600"/>
              </a:spcBef>
              <a:spcAft>
                <a:spcPts val="0"/>
              </a:spcAft>
              <a:buSzPts val="1600"/>
              <a:buChar char="■"/>
              <a:defRPr/>
            </a:lvl3pPr>
            <a:lvl4pPr lvl="3" rtl="0">
              <a:spcBef>
                <a:spcPts val="1600"/>
              </a:spcBef>
              <a:spcAft>
                <a:spcPts val="0"/>
              </a:spcAft>
              <a:buSzPts val="1600"/>
              <a:buChar char="●"/>
              <a:defRPr/>
            </a:lvl4pPr>
            <a:lvl5pPr lvl="4" rtl="0">
              <a:spcBef>
                <a:spcPts val="1600"/>
              </a:spcBef>
              <a:spcAft>
                <a:spcPts val="0"/>
              </a:spcAft>
              <a:buSzPts val="1600"/>
              <a:buChar char="○"/>
              <a:defRPr/>
            </a:lvl5pPr>
            <a:lvl6pPr lvl="5" rtl="0">
              <a:spcBef>
                <a:spcPts val="1600"/>
              </a:spcBef>
              <a:spcAft>
                <a:spcPts val="0"/>
              </a:spcAft>
              <a:buSzPts val="1600"/>
              <a:buChar char="■"/>
              <a:defRPr/>
            </a:lvl6pPr>
            <a:lvl7pPr lvl="6" rtl="0">
              <a:spcBef>
                <a:spcPts val="1600"/>
              </a:spcBef>
              <a:spcAft>
                <a:spcPts val="0"/>
              </a:spcAft>
              <a:buSzPts val="1600"/>
              <a:buChar char="●"/>
              <a:defRPr/>
            </a:lvl7pPr>
            <a:lvl8pPr lvl="7" rtl="0">
              <a:spcBef>
                <a:spcPts val="1600"/>
              </a:spcBef>
              <a:spcAft>
                <a:spcPts val="0"/>
              </a:spcAft>
              <a:buSzPts val="1600"/>
              <a:buChar char="○"/>
              <a:defRPr/>
            </a:lvl8pPr>
            <a:lvl9pPr lvl="8" rtl="0">
              <a:spcBef>
                <a:spcPts val="1600"/>
              </a:spcBef>
              <a:spcAft>
                <a:spcPts val="1600"/>
              </a:spcAft>
              <a:buSzPts val="1600"/>
              <a:buChar char="■"/>
              <a:defRPr/>
            </a:lvl9pPr>
          </a:lstStyle>
          <a:p/>
        </p:txBody>
      </p:sp>
      <p:sp>
        <p:nvSpPr>
          <p:cNvPr id="34" name="Google Shape;34;p5"/>
          <p:cNvSpPr txBox="1"/>
          <p:nvPr>
            <p:ph idx="3" type="subTitle"/>
          </p:nvPr>
        </p:nvSpPr>
        <p:spPr>
          <a:xfrm>
            <a:off x="1156525" y="1698925"/>
            <a:ext cx="2884200" cy="46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800"/>
              <a:buFont typeface="Abril Fatface"/>
              <a:buNone/>
              <a:defRPr sz="2200">
                <a:solidFill>
                  <a:schemeClr val="dk2"/>
                </a:solidFill>
                <a:latin typeface="Abril Fatface"/>
                <a:ea typeface="Abril Fatface"/>
                <a:cs typeface="Abril Fatface"/>
                <a:sym typeface="Abril Fatface"/>
              </a:defRPr>
            </a:lvl1pPr>
            <a:lvl2pPr lvl="1">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a:spcBef>
                <a:spcPts val="1600"/>
              </a:spcBef>
              <a:spcAft>
                <a:spcPts val="160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sp>
        <p:nvSpPr>
          <p:cNvPr id="35" name="Google Shape;35;p5"/>
          <p:cNvSpPr txBox="1"/>
          <p:nvPr>
            <p:ph idx="4" type="subTitle"/>
          </p:nvPr>
        </p:nvSpPr>
        <p:spPr>
          <a:xfrm>
            <a:off x="5103300" y="1698925"/>
            <a:ext cx="2884200" cy="461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800"/>
              <a:buFont typeface="Abril Fatface"/>
              <a:buNone/>
              <a:defRPr sz="2200">
                <a:solidFill>
                  <a:schemeClr val="dk2"/>
                </a:solidFill>
                <a:latin typeface="Abril Fatface"/>
                <a:ea typeface="Abril Fatface"/>
                <a:cs typeface="Abril Fatface"/>
                <a:sym typeface="Abril Fatface"/>
              </a:defRPr>
            </a:lvl1pPr>
            <a:lvl2pPr lvl="1" rtl="0">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2pPr>
            <a:lvl3pPr lvl="2" rtl="0">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3pPr>
            <a:lvl4pPr lvl="3" rtl="0">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4pPr>
            <a:lvl5pPr lvl="4" rtl="0">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5pPr>
            <a:lvl6pPr lvl="5" rtl="0">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6pPr>
            <a:lvl7pPr lvl="6" rtl="0">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7pPr>
            <a:lvl8pPr lvl="7" rtl="0">
              <a:spcBef>
                <a:spcPts val="1600"/>
              </a:spcBef>
              <a:spcAft>
                <a:spcPts val="0"/>
              </a:spcAft>
              <a:buClr>
                <a:schemeClr val="dk2"/>
              </a:buClr>
              <a:buSzPts val="1800"/>
              <a:buFont typeface="Abril Fatface"/>
              <a:buNone/>
              <a:defRPr sz="1800">
                <a:solidFill>
                  <a:schemeClr val="dk2"/>
                </a:solidFill>
                <a:latin typeface="Abril Fatface"/>
                <a:ea typeface="Abril Fatface"/>
                <a:cs typeface="Abril Fatface"/>
                <a:sym typeface="Abril Fatface"/>
              </a:defRPr>
            </a:lvl8pPr>
            <a:lvl9pPr lvl="8" rtl="0">
              <a:spcBef>
                <a:spcPts val="1600"/>
              </a:spcBef>
              <a:spcAft>
                <a:spcPts val="1600"/>
              </a:spcAft>
              <a:buClr>
                <a:schemeClr val="dk2"/>
              </a:buClr>
              <a:buSzPts val="1800"/>
              <a:buFont typeface="Abril Fatface"/>
              <a:buNone/>
              <a:defRPr sz="1800">
                <a:solidFill>
                  <a:schemeClr val="dk2"/>
                </a:solidFill>
                <a:latin typeface="Abril Fatface"/>
                <a:ea typeface="Abril Fatface"/>
                <a:cs typeface="Abril Fatface"/>
                <a:sym typeface="Abril Fatface"/>
              </a:defRPr>
            </a:lvl9pPr>
          </a:lstStyle>
          <a:p/>
        </p:txBody>
      </p:sp>
      <p:pic>
        <p:nvPicPr>
          <p:cNvPr id="36" name="Google Shape;36;p5"/>
          <p:cNvPicPr preferRelativeResize="0"/>
          <p:nvPr/>
        </p:nvPicPr>
        <p:blipFill>
          <a:blip r:embed="rId3">
            <a:alphaModFix/>
          </a:blip>
          <a:stretch>
            <a:fillRect/>
          </a:stretch>
        </p:blipFill>
        <p:spPr>
          <a:xfrm flipH="1" rot="5400000">
            <a:off x="6655775" y="2852175"/>
            <a:ext cx="4048824" cy="1119525"/>
          </a:xfrm>
          <a:prstGeom prst="rect">
            <a:avLst/>
          </a:prstGeom>
          <a:noFill/>
          <a:ln>
            <a:noFill/>
          </a:ln>
        </p:spPr>
      </p:pic>
      <p:pic>
        <p:nvPicPr>
          <p:cNvPr id="37" name="Google Shape;37;p5"/>
          <p:cNvPicPr preferRelativeResize="0"/>
          <p:nvPr/>
        </p:nvPicPr>
        <p:blipFill>
          <a:blip r:embed="rId4">
            <a:alphaModFix/>
          </a:blip>
          <a:stretch>
            <a:fillRect/>
          </a:stretch>
        </p:blipFill>
        <p:spPr>
          <a:xfrm>
            <a:off x="6494049" y="3617824"/>
            <a:ext cx="2171625" cy="1435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64203"/>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0" name="Google Shape;40;p6"/>
          <p:cNvGrpSpPr/>
          <p:nvPr/>
        </p:nvGrpSpPr>
        <p:grpSpPr>
          <a:xfrm>
            <a:off x="6864189" y="4515644"/>
            <a:ext cx="1302277" cy="402672"/>
            <a:chOff x="4619925" y="2252775"/>
            <a:chExt cx="174800" cy="54050"/>
          </a:xfrm>
        </p:grpSpPr>
        <p:sp>
          <p:nvSpPr>
            <p:cNvPr id="41" name="Google Shape;41;p6"/>
            <p:cNvSpPr/>
            <p:nvPr/>
          </p:nvSpPr>
          <p:spPr>
            <a:xfrm>
              <a:off x="4619925" y="2287825"/>
              <a:ext cx="171375" cy="19000"/>
            </a:xfrm>
            <a:custGeom>
              <a:rect b="b" l="l" r="r" t="t"/>
              <a:pathLst>
                <a:path extrusionOk="0" h="760" w="6855">
                  <a:moveTo>
                    <a:pt x="3436" y="1"/>
                  </a:moveTo>
                  <a:cubicBezTo>
                    <a:pt x="3205" y="1"/>
                    <a:pt x="2974" y="36"/>
                    <a:pt x="2745" y="104"/>
                  </a:cubicBezTo>
                  <a:cubicBezTo>
                    <a:pt x="2616" y="142"/>
                    <a:pt x="2492" y="189"/>
                    <a:pt x="2366" y="232"/>
                  </a:cubicBezTo>
                  <a:cubicBezTo>
                    <a:pt x="2257" y="269"/>
                    <a:pt x="2148" y="307"/>
                    <a:pt x="2030" y="331"/>
                  </a:cubicBezTo>
                  <a:cubicBezTo>
                    <a:pt x="1944" y="349"/>
                    <a:pt x="1859" y="358"/>
                    <a:pt x="1775" y="358"/>
                  </a:cubicBezTo>
                  <a:cubicBezTo>
                    <a:pt x="1647" y="358"/>
                    <a:pt x="1522" y="337"/>
                    <a:pt x="1400" y="291"/>
                  </a:cubicBezTo>
                  <a:cubicBezTo>
                    <a:pt x="1330" y="265"/>
                    <a:pt x="1257" y="242"/>
                    <a:pt x="1188" y="215"/>
                  </a:cubicBezTo>
                  <a:cubicBezTo>
                    <a:pt x="1024" y="151"/>
                    <a:pt x="853" y="125"/>
                    <a:pt x="677" y="125"/>
                  </a:cubicBezTo>
                  <a:cubicBezTo>
                    <a:pt x="588" y="125"/>
                    <a:pt x="498" y="132"/>
                    <a:pt x="407" y="143"/>
                  </a:cubicBezTo>
                  <a:cubicBezTo>
                    <a:pt x="303" y="156"/>
                    <a:pt x="204" y="175"/>
                    <a:pt x="114" y="213"/>
                  </a:cubicBezTo>
                  <a:cubicBezTo>
                    <a:pt x="1" y="259"/>
                    <a:pt x="0" y="335"/>
                    <a:pt x="8" y="412"/>
                  </a:cubicBezTo>
                  <a:cubicBezTo>
                    <a:pt x="15" y="487"/>
                    <a:pt x="93" y="512"/>
                    <a:pt x="178" y="535"/>
                  </a:cubicBezTo>
                  <a:cubicBezTo>
                    <a:pt x="199" y="540"/>
                    <a:pt x="220" y="542"/>
                    <a:pt x="241" y="542"/>
                  </a:cubicBezTo>
                  <a:cubicBezTo>
                    <a:pt x="262" y="542"/>
                    <a:pt x="283" y="540"/>
                    <a:pt x="305" y="538"/>
                  </a:cubicBezTo>
                  <a:cubicBezTo>
                    <a:pt x="360" y="534"/>
                    <a:pt x="414" y="532"/>
                    <a:pt x="467" y="532"/>
                  </a:cubicBezTo>
                  <a:cubicBezTo>
                    <a:pt x="673" y="532"/>
                    <a:pt x="872" y="563"/>
                    <a:pt x="1066" y="616"/>
                  </a:cubicBezTo>
                  <a:cubicBezTo>
                    <a:pt x="1184" y="648"/>
                    <a:pt x="1303" y="680"/>
                    <a:pt x="1423" y="708"/>
                  </a:cubicBezTo>
                  <a:cubicBezTo>
                    <a:pt x="1567" y="743"/>
                    <a:pt x="1712" y="759"/>
                    <a:pt x="1856" y="759"/>
                  </a:cubicBezTo>
                  <a:cubicBezTo>
                    <a:pt x="2013" y="759"/>
                    <a:pt x="2169" y="740"/>
                    <a:pt x="2325" y="702"/>
                  </a:cubicBezTo>
                  <a:cubicBezTo>
                    <a:pt x="2477" y="666"/>
                    <a:pt x="2619" y="615"/>
                    <a:pt x="2757" y="562"/>
                  </a:cubicBezTo>
                  <a:cubicBezTo>
                    <a:pt x="2962" y="483"/>
                    <a:pt x="3179" y="435"/>
                    <a:pt x="3408" y="435"/>
                  </a:cubicBezTo>
                  <a:cubicBezTo>
                    <a:pt x="3427" y="435"/>
                    <a:pt x="3446" y="435"/>
                    <a:pt x="3465" y="436"/>
                  </a:cubicBezTo>
                  <a:cubicBezTo>
                    <a:pt x="3482" y="436"/>
                    <a:pt x="3498" y="435"/>
                    <a:pt x="3515" y="435"/>
                  </a:cubicBezTo>
                  <a:cubicBezTo>
                    <a:pt x="3677" y="435"/>
                    <a:pt x="3828" y="455"/>
                    <a:pt x="3975" y="490"/>
                  </a:cubicBezTo>
                  <a:cubicBezTo>
                    <a:pt x="4139" y="529"/>
                    <a:pt x="4309" y="556"/>
                    <a:pt x="4479" y="584"/>
                  </a:cubicBezTo>
                  <a:cubicBezTo>
                    <a:pt x="4584" y="601"/>
                    <a:pt x="4687" y="609"/>
                    <a:pt x="4789" y="609"/>
                  </a:cubicBezTo>
                  <a:cubicBezTo>
                    <a:pt x="4971" y="609"/>
                    <a:pt x="5148" y="582"/>
                    <a:pt x="5321" y="525"/>
                  </a:cubicBezTo>
                  <a:cubicBezTo>
                    <a:pt x="5435" y="487"/>
                    <a:pt x="5555" y="458"/>
                    <a:pt x="5678" y="434"/>
                  </a:cubicBezTo>
                  <a:cubicBezTo>
                    <a:pt x="5810" y="409"/>
                    <a:pt x="5941" y="393"/>
                    <a:pt x="6072" y="393"/>
                  </a:cubicBezTo>
                  <a:cubicBezTo>
                    <a:pt x="6208" y="393"/>
                    <a:pt x="6344" y="411"/>
                    <a:pt x="6479" y="453"/>
                  </a:cubicBezTo>
                  <a:cubicBezTo>
                    <a:pt x="6530" y="470"/>
                    <a:pt x="6572" y="478"/>
                    <a:pt x="6609" y="478"/>
                  </a:cubicBezTo>
                  <a:cubicBezTo>
                    <a:pt x="6677" y="478"/>
                    <a:pt x="6728" y="450"/>
                    <a:pt x="6789" y="391"/>
                  </a:cubicBezTo>
                  <a:cubicBezTo>
                    <a:pt x="6854" y="327"/>
                    <a:pt x="6846" y="283"/>
                    <a:pt x="6757" y="235"/>
                  </a:cubicBezTo>
                  <a:cubicBezTo>
                    <a:pt x="6527" y="111"/>
                    <a:pt x="6275" y="46"/>
                    <a:pt x="5995" y="46"/>
                  </a:cubicBezTo>
                  <a:cubicBezTo>
                    <a:pt x="5916" y="46"/>
                    <a:pt x="5834" y="52"/>
                    <a:pt x="5751" y="62"/>
                  </a:cubicBezTo>
                  <a:cubicBezTo>
                    <a:pt x="5490" y="96"/>
                    <a:pt x="5240" y="153"/>
                    <a:pt x="4981" y="189"/>
                  </a:cubicBezTo>
                  <a:cubicBezTo>
                    <a:pt x="4888" y="202"/>
                    <a:pt x="4795" y="209"/>
                    <a:pt x="4703" y="209"/>
                  </a:cubicBezTo>
                  <a:cubicBezTo>
                    <a:pt x="4567" y="209"/>
                    <a:pt x="4432" y="193"/>
                    <a:pt x="4299" y="157"/>
                  </a:cubicBezTo>
                  <a:cubicBezTo>
                    <a:pt x="4221" y="134"/>
                    <a:pt x="4142" y="113"/>
                    <a:pt x="4065" y="90"/>
                  </a:cubicBezTo>
                  <a:cubicBezTo>
                    <a:pt x="3854" y="30"/>
                    <a:pt x="3645" y="1"/>
                    <a:pt x="34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4623900" y="2268250"/>
              <a:ext cx="170825" cy="16875"/>
            </a:xfrm>
            <a:custGeom>
              <a:rect b="b" l="l" r="r" t="t"/>
              <a:pathLst>
                <a:path extrusionOk="0" h="675" w="6833">
                  <a:moveTo>
                    <a:pt x="5758" y="1"/>
                  </a:moveTo>
                  <a:cubicBezTo>
                    <a:pt x="5735" y="1"/>
                    <a:pt x="5712" y="1"/>
                    <a:pt x="5688" y="2"/>
                  </a:cubicBezTo>
                  <a:cubicBezTo>
                    <a:pt x="5378" y="10"/>
                    <a:pt x="5080" y="57"/>
                    <a:pt x="4793" y="133"/>
                  </a:cubicBezTo>
                  <a:cubicBezTo>
                    <a:pt x="4615" y="180"/>
                    <a:pt x="4438" y="205"/>
                    <a:pt x="4261" y="205"/>
                  </a:cubicBezTo>
                  <a:cubicBezTo>
                    <a:pt x="4104" y="205"/>
                    <a:pt x="3946" y="185"/>
                    <a:pt x="3788" y="141"/>
                  </a:cubicBezTo>
                  <a:cubicBezTo>
                    <a:pt x="3744" y="128"/>
                    <a:pt x="3699" y="120"/>
                    <a:pt x="3652" y="112"/>
                  </a:cubicBezTo>
                  <a:cubicBezTo>
                    <a:pt x="3498" y="84"/>
                    <a:pt x="3343" y="67"/>
                    <a:pt x="3185" y="67"/>
                  </a:cubicBezTo>
                  <a:cubicBezTo>
                    <a:pt x="3117" y="67"/>
                    <a:pt x="3049" y="70"/>
                    <a:pt x="2980" y="77"/>
                  </a:cubicBezTo>
                  <a:cubicBezTo>
                    <a:pt x="2692" y="105"/>
                    <a:pt x="2419" y="164"/>
                    <a:pt x="2157" y="244"/>
                  </a:cubicBezTo>
                  <a:cubicBezTo>
                    <a:pt x="1952" y="305"/>
                    <a:pt x="1748" y="341"/>
                    <a:pt x="1544" y="341"/>
                  </a:cubicBezTo>
                  <a:cubicBezTo>
                    <a:pt x="1363" y="341"/>
                    <a:pt x="1181" y="313"/>
                    <a:pt x="999" y="248"/>
                  </a:cubicBezTo>
                  <a:cubicBezTo>
                    <a:pt x="869" y="202"/>
                    <a:pt x="722" y="185"/>
                    <a:pt x="568" y="179"/>
                  </a:cubicBezTo>
                  <a:cubicBezTo>
                    <a:pt x="393" y="192"/>
                    <a:pt x="222" y="223"/>
                    <a:pt x="82" y="307"/>
                  </a:cubicBezTo>
                  <a:cubicBezTo>
                    <a:pt x="38" y="335"/>
                    <a:pt x="10" y="364"/>
                    <a:pt x="7" y="405"/>
                  </a:cubicBezTo>
                  <a:cubicBezTo>
                    <a:pt x="0" y="497"/>
                    <a:pt x="39" y="543"/>
                    <a:pt x="126" y="543"/>
                  </a:cubicBezTo>
                  <a:cubicBezTo>
                    <a:pt x="161" y="543"/>
                    <a:pt x="203" y="536"/>
                    <a:pt x="253" y="521"/>
                  </a:cubicBezTo>
                  <a:cubicBezTo>
                    <a:pt x="334" y="496"/>
                    <a:pt x="416" y="485"/>
                    <a:pt x="499" y="485"/>
                  </a:cubicBezTo>
                  <a:cubicBezTo>
                    <a:pt x="555" y="485"/>
                    <a:pt x="611" y="490"/>
                    <a:pt x="668" y="499"/>
                  </a:cubicBezTo>
                  <a:cubicBezTo>
                    <a:pt x="788" y="518"/>
                    <a:pt x="899" y="553"/>
                    <a:pt x="1013" y="584"/>
                  </a:cubicBezTo>
                  <a:cubicBezTo>
                    <a:pt x="1222" y="641"/>
                    <a:pt x="1434" y="674"/>
                    <a:pt x="1654" y="674"/>
                  </a:cubicBezTo>
                  <a:cubicBezTo>
                    <a:pt x="1735" y="674"/>
                    <a:pt x="1817" y="670"/>
                    <a:pt x="1900" y="660"/>
                  </a:cubicBezTo>
                  <a:cubicBezTo>
                    <a:pt x="2121" y="636"/>
                    <a:pt x="2330" y="588"/>
                    <a:pt x="2536" y="534"/>
                  </a:cubicBezTo>
                  <a:cubicBezTo>
                    <a:pt x="2674" y="499"/>
                    <a:pt x="2811" y="466"/>
                    <a:pt x="2954" y="443"/>
                  </a:cubicBezTo>
                  <a:cubicBezTo>
                    <a:pt x="3041" y="429"/>
                    <a:pt x="3127" y="421"/>
                    <a:pt x="3211" y="421"/>
                  </a:cubicBezTo>
                  <a:cubicBezTo>
                    <a:pt x="3330" y="421"/>
                    <a:pt x="3447" y="436"/>
                    <a:pt x="3562" y="471"/>
                  </a:cubicBezTo>
                  <a:cubicBezTo>
                    <a:pt x="3640" y="494"/>
                    <a:pt x="3720" y="514"/>
                    <a:pt x="3800" y="534"/>
                  </a:cubicBezTo>
                  <a:cubicBezTo>
                    <a:pt x="3992" y="581"/>
                    <a:pt x="4188" y="611"/>
                    <a:pt x="4390" y="611"/>
                  </a:cubicBezTo>
                  <a:cubicBezTo>
                    <a:pt x="4456" y="611"/>
                    <a:pt x="4524" y="608"/>
                    <a:pt x="4592" y="601"/>
                  </a:cubicBezTo>
                  <a:cubicBezTo>
                    <a:pt x="4723" y="587"/>
                    <a:pt x="4849" y="563"/>
                    <a:pt x="4976" y="537"/>
                  </a:cubicBezTo>
                  <a:cubicBezTo>
                    <a:pt x="5170" y="497"/>
                    <a:pt x="5361" y="452"/>
                    <a:pt x="5561" y="424"/>
                  </a:cubicBezTo>
                  <a:cubicBezTo>
                    <a:pt x="5680" y="407"/>
                    <a:pt x="5798" y="398"/>
                    <a:pt x="5914" y="398"/>
                  </a:cubicBezTo>
                  <a:cubicBezTo>
                    <a:pt x="6118" y="398"/>
                    <a:pt x="6316" y="428"/>
                    <a:pt x="6506" y="506"/>
                  </a:cubicBezTo>
                  <a:cubicBezTo>
                    <a:pt x="6529" y="515"/>
                    <a:pt x="6556" y="522"/>
                    <a:pt x="6583" y="527"/>
                  </a:cubicBezTo>
                  <a:cubicBezTo>
                    <a:pt x="6592" y="528"/>
                    <a:pt x="6601" y="528"/>
                    <a:pt x="6610" y="528"/>
                  </a:cubicBezTo>
                  <a:cubicBezTo>
                    <a:pt x="6638" y="528"/>
                    <a:pt x="6665" y="522"/>
                    <a:pt x="6689" y="508"/>
                  </a:cubicBezTo>
                  <a:cubicBezTo>
                    <a:pt x="6832" y="428"/>
                    <a:pt x="6820" y="283"/>
                    <a:pt x="6663" y="219"/>
                  </a:cubicBezTo>
                  <a:cubicBezTo>
                    <a:pt x="6562" y="179"/>
                    <a:pt x="6455" y="144"/>
                    <a:pt x="6355" y="103"/>
                  </a:cubicBezTo>
                  <a:cubicBezTo>
                    <a:pt x="6169" y="28"/>
                    <a:pt x="5969" y="1"/>
                    <a:pt x="57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4620875" y="2252775"/>
              <a:ext cx="173150" cy="13100"/>
            </a:xfrm>
            <a:custGeom>
              <a:rect b="b" l="l" r="r" t="t"/>
              <a:pathLst>
                <a:path extrusionOk="0" h="524" w="6926">
                  <a:moveTo>
                    <a:pt x="5850" y="1"/>
                  </a:moveTo>
                  <a:cubicBezTo>
                    <a:pt x="5771" y="1"/>
                    <a:pt x="5691" y="5"/>
                    <a:pt x="5608" y="14"/>
                  </a:cubicBezTo>
                  <a:cubicBezTo>
                    <a:pt x="5317" y="45"/>
                    <a:pt x="5038" y="100"/>
                    <a:pt x="4763" y="167"/>
                  </a:cubicBezTo>
                  <a:cubicBezTo>
                    <a:pt x="4638" y="197"/>
                    <a:pt x="4512" y="224"/>
                    <a:pt x="4384" y="246"/>
                  </a:cubicBezTo>
                  <a:cubicBezTo>
                    <a:pt x="4329" y="256"/>
                    <a:pt x="4274" y="261"/>
                    <a:pt x="4221" y="261"/>
                  </a:cubicBezTo>
                  <a:cubicBezTo>
                    <a:pt x="4103" y="261"/>
                    <a:pt x="3990" y="238"/>
                    <a:pt x="3882" y="195"/>
                  </a:cubicBezTo>
                  <a:cubicBezTo>
                    <a:pt x="3788" y="158"/>
                    <a:pt x="3694" y="122"/>
                    <a:pt x="3596" y="90"/>
                  </a:cubicBezTo>
                  <a:cubicBezTo>
                    <a:pt x="3478" y="51"/>
                    <a:pt x="3354" y="31"/>
                    <a:pt x="3224" y="31"/>
                  </a:cubicBezTo>
                  <a:cubicBezTo>
                    <a:pt x="3188" y="31"/>
                    <a:pt x="3152" y="33"/>
                    <a:pt x="3115" y="36"/>
                  </a:cubicBezTo>
                  <a:cubicBezTo>
                    <a:pt x="2968" y="48"/>
                    <a:pt x="2828" y="73"/>
                    <a:pt x="2690" y="105"/>
                  </a:cubicBezTo>
                  <a:cubicBezTo>
                    <a:pt x="2466" y="157"/>
                    <a:pt x="2243" y="207"/>
                    <a:pt x="2016" y="251"/>
                  </a:cubicBezTo>
                  <a:cubicBezTo>
                    <a:pt x="1916" y="270"/>
                    <a:pt x="1818" y="281"/>
                    <a:pt x="1721" y="281"/>
                  </a:cubicBezTo>
                  <a:cubicBezTo>
                    <a:pt x="1602" y="281"/>
                    <a:pt x="1484" y="265"/>
                    <a:pt x="1368" y="227"/>
                  </a:cubicBezTo>
                  <a:cubicBezTo>
                    <a:pt x="1270" y="196"/>
                    <a:pt x="1168" y="170"/>
                    <a:pt x="1065" y="148"/>
                  </a:cubicBezTo>
                  <a:cubicBezTo>
                    <a:pt x="939" y="121"/>
                    <a:pt x="812" y="106"/>
                    <a:pt x="684" y="106"/>
                  </a:cubicBezTo>
                  <a:cubicBezTo>
                    <a:pt x="583" y="106"/>
                    <a:pt x="482" y="115"/>
                    <a:pt x="381" y="135"/>
                  </a:cubicBezTo>
                  <a:cubicBezTo>
                    <a:pt x="267" y="159"/>
                    <a:pt x="162" y="195"/>
                    <a:pt x="83" y="256"/>
                  </a:cubicBezTo>
                  <a:cubicBezTo>
                    <a:pt x="1" y="319"/>
                    <a:pt x="26" y="391"/>
                    <a:pt x="138" y="426"/>
                  </a:cubicBezTo>
                  <a:cubicBezTo>
                    <a:pt x="157" y="432"/>
                    <a:pt x="175" y="435"/>
                    <a:pt x="192" y="435"/>
                  </a:cubicBezTo>
                  <a:cubicBezTo>
                    <a:pt x="230" y="435"/>
                    <a:pt x="264" y="423"/>
                    <a:pt x="299" y="410"/>
                  </a:cubicBezTo>
                  <a:cubicBezTo>
                    <a:pt x="402" y="372"/>
                    <a:pt x="508" y="355"/>
                    <a:pt x="619" y="355"/>
                  </a:cubicBezTo>
                  <a:cubicBezTo>
                    <a:pt x="676" y="355"/>
                    <a:pt x="733" y="359"/>
                    <a:pt x="792" y="368"/>
                  </a:cubicBezTo>
                  <a:cubicBezTo>
                    <a:pt x="978" y="394"/>
                    <a:pt x="1155" y="438"/>
                    <a:pt x="1336" y="475"/>
                  </a:cubicBezTo>
                  <a:cubicBezTo>
                    <a:pt x="1453" y="499"/>
                    <a:pt x="1571" y="523"/>
                    <a:pt x="1697" y="523"/>
                  </a:cubicBezTo>
                  <a:cubicBezTo>
                    <a:pt x="1702" y="523"/>
                    <a:pt x="1706" y="523"/>
                    <a:pt x="1710" y="523"/>
                  </a:cubicBezTo>
                  <a:cubicBezTo>
                    <a:pt x="1970" y="512"/>
                    <a:pt x="2225" y="482"/>
                    <a:pt x="2463" y="404"/>
                  </a:cubicBezTo>
                  <a:cubicBezTo>
                    <a:pt x="2594" y="361"/>
                    <a:pt x="2727" y="321"/>
                    <a:pt x="2869" y="293"/>
                  </a:cubicBezTo>
                  <a:cubicBezTo>
                    <a:pt x="2970" y="274"/>
                    <a:pt x="3071" y="262"/>
                    <a:pt x="3172" y="262"/>
                  </a:cubicBezTo>
                  <a:cubicBezTo>
                    <a:pt x="3279" y="262"/>
                    <a:pt x="3385" y="275"/>
                    <a:pt x="3492" y="305"/>
                  </a:cubicBezTo>
                  <a:cubicBezTo>
                    <a:pt x="3592" y="333"/>
                    <a:pt x="3697" y="354"/>
                    <a:pt x="3792" y="390"/>
                  </a:cubicBezTo>
                  <a:cubicBezTo>
                    <a:pt x="3965" y="458"/>
                    <a:pt x="4143" y="487"/>
                    <a:pt x="4323" y="487"/>
                  </a:cubicBezTo>
                  <a:cubicBezTo>
                    <a:pt x="4467" y="487"/>
                    <a:pt x="4614" y="468"/>
                    <a:pt x="4762" y="435"/>
                  </a:cubicBezTo>
                  <a:cubicBezTo>
                    <a:pt x="4949" y="392"/>
                    <a:pt x="5136" y="348"/>
                    <a:pt x="5325" y="307"/>
                  </a:cubicBezTo>
                  <a:cubicBezTo>
                    <a:pt x="5495" y="270"/>
                    <a:pt x="5665" y="252"/>
                    <a:pt x="5836" y="252"/>
                  </a:cubicBezTo>
                  <a:cubicBezTo>
                    <a:pt x="5986" y="252"/>
                    <a:pt x="6136" y="266"/>
                    <a:pt x="6288" y="293"/>
                  </a:cubicBezTo>
                  <a:cubicBezTo>
                    <a:pt x="6445" y="321"/>
                    <a:pt x="6586" y="371"/>
                    <a:pt x="6724" y="427"/>
                  </a:cubicBezTo>
                  <a:cubicBezTo>
                    <a:pt x="6757" y="440"/>
                    <a:pt x="6786" y="446"/>
                    <a:pt x="6812" y="446"/>
                  </a:cubicBezTo>
                  <a:cubicBezTo>
                    <a:pt x="6844" y="446"/>
                    <a:pt x="6870" y="437"/>
                    <a:pt x="6890" y="420"/>
                  </a:cubicBezTo>
                  <a:cubicBezTo>
                    <a:pt x="6925" y="390"/>
                    <a:pt x="6913" y="356"/>
                    <a:pt x="6842" y="317"/>
                  </a:cubicBezTo>
                  <a:cubicBezTo>
                    <a:pt x="6759" y="270"/>
                    <a:pt x="6672" y="227"/>
                    <a:pt x="6589" y="181"/>
                  </a:cubicBezTo>
                  <a:cubicBezTo>
                    <a:pt x="6367" y="55"/>
                    <a:pt x="6121" y="1"/>
                    <a:pt x="5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 name="Google Shape;44;p6"/>
          <p:cNvPicPr preferRelativeResize="0"/>
          <p:nvPr/>
        </p:nvPicPr>
        <p:blipFill>
          <a:blip r:embed="rId2">
            <a:alphaModFix/>
          </a:blip>
          <a:stretch>
            <a:fillRect/>
          </a:stretch>
        </p:blipFill>
        <p:spPr>
          <a:xfrm rot="10800000">
            <a:off x="-102350" y="4162575"/>
            <a:ext cx="8802800" cy="1137300"/>
          </a:xfrm>
          <a:prstGeom prst="rect">
            <a:avLst/>
          </a:prstGeom>
          <a:noFill/>
          <a:ln>
            <a:noFill/>
          </a:ln>
        </p:spPr>
      </p:pic>
      <p:pic>
        <p:nvPicPr>
          <p:cNvPr id="45" name="Google Shape;45;p6"/>
          <p:cNvPicPr preferRelativeResize="0"/>
          <p:nvPr/>
        </p:nvPicPr>
        <p:blipFill>
          <a:blip r:embed="rId3">
            <a:alphaModFix/>
          </a:blip>
          <a:stretch>
            <a:fillRect/>
          </a:stretch>
        </p:blipFill>
        <p:spPr>
          <a:xfrm rot="5400000">
            <a:off x="6488375" y="1177125"/>
            <a:ext cx="4151174" cy="1319275"/>
          </a:xfrm>
          <a:prstGeom prst="rect">
            <a:avLst/>
          </a:prstGeom>
          <a:noFill/>
          <a:ln>
            <a:noFill/>
          </a:ln>
        </p:spPr>
      </p:pic>
      <p:pic>
        <p:nvPicPr>
          <p:cNvPr id="46" name="Google Shape;46;p6"/>
          <p:cNvPicPr preferRelativeResize="0"/>
          <p:nvPr/>
        </p:nvPicPr>
        <p:blipFill>
          <a:blip r:embed="rId4">
            <a:alphaModFix/>
          </a:blip>
          <a:stretch>
            <a:fillRect/>
          </a:stretch>
        </p:blipFill>
        <p:spPr>
          <a:xfrm>
            <a:off x="6458800" y="3334400"/>
            <a:ext cx="2456599" cy="1656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 name="Shape 47"/>
        <p:cNvGrpSpPr/>
        <p:nvPr/>
      </p:nvGrpSpPr>
      <p:grpSpPr>
        <a:xfrm>
          <a:off x="0" y="0"/>
          <a:ext cx="0" cy="0"/>
          <a:chOff x="0" y="0"/>
          <a:chExt cx="0" cy="0"/>
        </a:xfrm>
      </p:grpSpPr>
      <p:sp>
        <p:nvSpPr>
          <p:cNvPr id="48" name="Google Shape;48;p7"/>
          <p:cNvSpPr txBox="1"/>
          <p:nvPr>
            <p:ph type="title"/>
          </p:nvPr>
        </p:nvSpPr>
        <p:spPr>
          <a:xfrm>
            <a:off x="713225" y="464203"/>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9" name="Google Shape;49;p7"/>
          <p:cNvGrpSpPr/>
          <p:nvPr/>
        </p:nvGrpSpPr>
        <p:grpSpPr>
          <a:xfrm>
            <a:off x="6864189" y="4515644"/>
            <a:ext cx="1302277" cy="402672"/>
            <a:chOff x="4619925" y="2252775"/>
            <a:chExt cx="174800" cy="54050"/>
          </a:xfrm>
        </p:grpSpPr>
        <p:sp>
          <p:nvSpPr>
            <p:cNvPr id="50" name="Google Shape;50;p7"/>
            <p:cNvSpPr/>
            <p:nvPr/>
          </p:nvSpPr>
          <p:spPr>
            <a:xfrm>
              <a:off x="4619925" y="2287825"/>
              <a:ext cx="171375" cy="19000"/>
            </a:xfrm>
            <a:custGeom>
              <a:rect b="b" l="l" r="r" t="t"/>
              <a:pathLst>
                <a:path extrusionOk="0" h="760" w="6855">
                  <a:moveTo>
                    <a:pt x="3436" y="1"/>
                  </a:moveTo>
                  <a:cubicBezTo>
                    <a:pt x="3205" y="1"/>
                    <a:pt x="2974" y="36"/>
                    <a:pt x="2745" y="104"/>
                  </a:cubicBezTo>
                  <a:cubicBezTo>
                    <a:pt x="2616" y="142"/>
                    <a:pt x="2492" y="189"/>
                    <a:pt x="2366" y="232"/>
                  </a:cubicBezTo>
                  <a:cubicBezTo>
                    <a:pt x="2257" y="269"/>
                    <a:pt x="2148" y="307"/>
                    <a:pt x="2030" y="331"/>
                  </a:cubicBezTo>
                  <a:cubicBezTo>
                    <a:pt x="1944" y="349"/>
                    <a:pt x="1859" y="358"/>
                    <a:pt x="1775" y="358"/>
                  </a:cubicBezTo>
                  <a:cubicBezTo>
                    <a:pt x="1647" y="358"/>
                    <a:pt x="1522" y="337"/>
                    <a:pt x="1400" y="291"/>
                  </a:cubicBezTo>
                  <a:cubicBezTo>
                    <a:pt x="1330" y="265"/>
                    <a:pt x="1257" y="242"/>
                    <a:pt x="1188" y="215"/>
                  </a:cubicBezTo>
                  <a:cubicBezTo>
                    <a:pt x="1024" y="151"/>
                    <a:pt x="853" y="125"/>
                    <a:pt x="677" y="125"/>
                  </a:cubicBezTo>
                  <a:cubicBezTo>
                    <a:pt x="588" y="125"/>
                    <a:pt x="498" y="132"/>
                    <a:pt x="407" y="143"/>
                  </a:cubicBezTo>
                  <a:cubicBezTo>
                    <a:pt x="303" y="156"/>
                    <a:pt x="204" y="175"/>
                    <a:pt x="114" y="213"/>
                  </a:cubicBezTo>
                  <a:cubicBezTo>
                    <a:pt x="1" y="259"/>
                    <a:pt x="0" y="335"/>
                    <a:pt x="8" y="412"/>
                  </a:cubicBezTo>
                  <a:cubicBezTo>
                    <a:pt x="15" y="487"/>
                    <a:pt x="93" y="512"/>
                    <a:pt x="178" y="535"/>
                  </a:cubicBezTo>
                  <a:cubicBezTo>
                    <a:pt x="199" y="540"/>
                    <a:pt x="220" y="542"/>
                    <a:pt x="241" y="542"/>
                  </a:cubicBezTo>
                  <a:cubicBezTo>
                    <a:pt x="262" y="542"/>
                    <a:pt x="283" y="540"/>
                    <a:pt x="305" y="538"/>
                  </a:cubicBezTo>
                  <a:cubicBezTo>
                    <a:pt x="360" y="534"/>
                    <a:pt x="414" y="532"/>
                    <a:pt x="467" y="532"/>
                  </a:cubicBezTo>
                  <a:cubicBezTo>
                    <a:pt x="673" y="532"/>
                    <a:pt x="872" y="563"/>
                    <a:pt x="1066" y="616"/>
                  </a:cubicBezTo>
                  <a:cubicBezTo>
                    <a:pt x="1184" y="648"/>
                    <a:pt x="1303" y="680"/>
                    <a:pt x="1423" y="708"/>
                  </a:cubicBezTo>
                  <a:cubicBezTo>
                    <a:pt x="1567" y="743"/>
                    <a:pt x="1712" y="759"/>
                    <a:pt x="1856" y="759"/>
                  </a:cubicBezTo>
                  <a:cubicBezTo>
                    <a:pt x="2013" y="759"/>
                    <a:pt x="2169" y="740"/>
                    <a:pt x="2325" y="702"/>
                  </a:cubicBezTo>
                  <a:cubicBezTo>
                    <a:pt x="2477" y="666"/>
                    <a:pt x="2619" y="615"/>
                    <a:pt x="2757" y="562"/>
                  </a:cubicBezTo>
                  <a:cubicBezTo>
                    <a:pt x="2962" y="483"/>
                    <a:pt x="3179" y="435"/>
                    <a:pt x="3408" y="435"/>
                  </a:cubicBezTo>
                  <a:cubicBezTo>
                    <a:pt x="3427" y="435"/>
                    <a:pt x="3446" y="435"/>
                    <a:pt x="3465" y="436"/>
                  </a:cubicBezTo>
                  <a:cubicBezTo>
                    <a:pt x="3482" y="436"/>
                    <a:pt x="3498" y="435"/>
                    <a:pt x="3515" y="435"/>
                  </a:cubicBezTo>
                  <a:cubicBezTo>
                    <a:pt x="3677" y="435"/>
                    <a:pt x="3828" y="455"/>
                    <a:pt x="3975" y="490"/>
                  </a:cubicBezTo>
                  <a:cubicBezTo>
                    <a:pt x="4139" y="529"/>
                    <a:pt x="4309" y="556"/>
                    <a:pt x="4479" y="584"/>
                  </a:cubicBezTo>
                  <a:cubicBezTo>
                    <a:pt x="4584" y="601"/>
                    <a:pt x="4687" y="609"/>
                    <a:pt x="4789" y="609"/>
                  </a:cubicBezTo>
                  <a:cubicBezTo>
                    <a:pt x="4971" y="609"/>
                    <a:pt x="5148" y="582"/>
                    <a:pt x="5321" y="525"/>
                  </a:cubicBezTo>
                  <a:cubicBezTo>
                    <a:pt x="5435" y="487"/>
                    <a:pt x="5555" y="458"/>
                    <a:pt x="5678" y="434"/>
                  </a:cubicBezTo>
                  <a:cubicBezTo>
                    <a:pt x="5810" y="409"/>
                    <a:pt x="5941" y="393"/>
                    <a:pt x="6072" y="393"/>
                  </a:cubicBezTo>
                  <a:cubicBezTo>
                    <a:pt x="6208" y="393"/>
                    <a:pt x="6344" y="411"/>
                    <a:pt x="6479" y="453"/>
                  </a:cubicBezTo>
                  <a:cubicBezTo>
                    <a:pt x="6530" y="470"/>
                    <a:pt x="6572" y="478"/>
                    <a:pt x="6609" y="478"/>
                  </a:cubicBezTo>
                  <a:cubicBezTo>
                    <a:pt x="6677" y="478"/>
                    <a:pt x="6728" y="450"/>
                    <a:pt x="6789" y="391"/>
                  </a:cubicBezTo>
                  <a:cubicBezTo>
                    <a:pt x="6854" y="327"/>
                    <a:pt x="6846" y="283"/>
                    <a:pt x="6757" y="235"/>
                  </a:cubicBezTo>
                  <a:cubicBezTo>
                    <a:pt x="6527" y="111"/>
                    <a:pt x="6275" y="46"/>
                    <a:pt x="5995" y="46"/>
                  </a:cubicBezTo>
                  <a:cubicBezTo>
                    <a:pt x="5916" y="46"/>
                    <a:pt x="5834" y="52"/>
                    <a:pt x="5751" y="62"/>
                  </a:cubicBezTo>
                  <a:cubicBezTo>
                    <a:pt x="5490" y="96"/>
                    <a:pt x="5240" y="153"/>
                    <a:pt x="4981" y="189"/>
                  </a:cubicBezTo>
                  <a:cubicBezTo>
                    <a:pt x="4888" y="202"/>
                    <a:pt x="4795" y="209"/>
                    <a:pt x="4703" y="209"/>
                  </a:cubicBezTo>
                  <a:cubicBezTo>
                    <a:pt x="4567" y="209"/>
                    <a:pt x="4432" y="193"/>
                    <a:pt x="4299" y="157"/>
                  </a:cubicBezTo>
                  <a:cubicBezTo>
                    <a:pt x="4221" y="134"/>
                    <a:pt x="4142" y="113"/>
                    <a:pt x="4065" y="90"/>
                  </a:cubicBezTo>
                  <a:cubicBezTo>
                    <a:pt x="3854" y="30"/>
                    <a:pt x="3645" y="1"/>
                    <a:pt x="34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4623900" y="2268250"/>
              <a:ext cx="170825" cy="16875"/>
            </a:xfrm>
            <a:custGeom>
              <a:rect b="b" l="l" r="r" t="t"/>
              <a:pathLst>
                <a:path extrusionOk="0" h="675" w="6833">
                  <a:moveTo>
                    <a:pt x="5758" y="1"/>
                  </a:moveTo>
                  <a:cubicBezTo>
                    <a:pt x="5735" y="1"/>
                    <a:pt x="5712" y="1"/>
                    <a:pt x="5688" y="2"/>
                  </a:cubicBezTo>
                  <a:cubicBezTo>
                    <a:pt x="5378" y="10"/>
                    <a:pt x="5080" y="57"/>
                    <a:pt x="4793" y="133"/>
                  </a:cubicBezTo>
                  <a:cubicBezTo>
                    <a:pt x="4615" y="180"/>
                    <a:pt x="4438" y="205"/>
                    <a:pt x="4261" y="205"/>
                  </a:cubicBezTo>
                  <a:cubicBezTo>
                    <a:pt x="4104" y="205"/>
                    <a:pt x="3946" y="185"/>
                    <a:pt x="3788" y="141"/>
                  </a:cubicBezTo>
                  <a:cubicBezTo>
                    <a:pt x="3744" y="128"/>
                    <a:pt x="3699" y="120"/>
                    <a:pt x="3652" y="112"/>
                  </a:cubicBezTo>
                  <a:cubicBezTo>
                    <a:pt x="3498" y="84"/>
                    <a:pt x="3343" y="67"/>
                    <a:pt x="3185" y="67"/>
                  </a:cubicBezTo>
                  <a:cubicBezTo>
                    <a:pt x="3117" y="67"/>
                    <a:pt x="3049" y="70"/>
                    <a:pt x="2980" y="77"/>
                  </a:cubicBezTo>
                  <a:cubicBezTo>
                    <a:pt x="2692" y="105"/>
                    <a:pt x="2419" y="164"/>
                    <a:pt x="2157" y="244"/>
                  </a:cubicBezTo>
                  <a:cubicBezTo>
                    <a:pt x="1952" y="305"/>
                    <a:pt x="1748" y="341"/>
                    <a:pt x="1544" y="341"/>
                  </a:cubicBezTo>
                  <a:cubicBezTo>
                    <a:pt x="1363" y="341"/>
                    <a:pt x="1181" y="313"/>
                    <a:pt x="999" y="248"/>
                  </a:cubicBezTo>
                  <a:cubicBezTo>
                    <a:pt x="869" y="202"/>
                    <a:pt x="722" y="185"/>
                    <a:pt x="568" y="179"/>
                  </a:cubicBezTo>
                  <a:cubicBezTo>
                    <a:pt x="393" y="192"/>
                    <a:pt x="222" y="223"/>
                    <a:pt x="82" y="307"/>
                  </a:cubicBezTo>
                  <a:cubicBezTo>
                    <a:pt x="38" y="335"/>
                    <a:pt x="10" y="364"/>
                    <a:pt x="7" y="405"/>
                  </a:cubicBezTo>
                  <a:cubicBezTo>
                    <a:pt x="0" y="497"/>
                    <a:pt x="39" y="543"/>
                    <a:pt x="126" y="543"/>
                  </a:cubicBezTo>
                  <a:cubicBezTo>
                    <a:pt x="161" y="543"/>
                    <a:pt x="203" y="536"/>
                    <a:pt x="253" y="521"/>
                  </a:cubicBezTo>
                  <a:cubicBezTo>
                    <a:pt x="334" y="496"/>
                    <a:pt x="416" y="485"/>
                    <a:pt x="499" y="485"/>
                  </a:cubicBezTo>
                  <a:cubicBezTo>
                    <a:pt x="555" y="485"/>
                    <a:pt x="611" y="490"/>
                    <a:pt x="668" y="499"/>
                  </a:cubicBezTo>
                  <a:cubicBezTo>
                    <a:pt x="788" y="518"/>
                    <a:pt x="899" y="553"/>
                    <a:pt x="1013" y="584"/>
                  </a:cubicBezTo>
                  <a:cubicBezTo>
                    <a:pt x="1222" y="641"/>
                    <a:pt x="1434" y="674"/>
                    <a:pt x="1654" y="674"/>
                  </a:cubicBezTo>
                  <a:cubicBezTo>
                    <a:pt x="1735" y="674"/>
                    <a:pt x="1817" y="670"/>
                    <a:pt x="1900" y="660"/>
                  </a:cubicBezTo>
                  <a:cubicBezTo>
                    <a:pt x="2121" y="636"/>
                    <a:pt x="2330" y="588"/>
                    <a:pt x="2536" y="534"/>
                  </a:cubicBezTo>
                  <a:cubicBezTo>
                    <a:pt x="2674" y="499"/>
                    <a:pt x="2811" y="466"/>
                    <a:pt x="2954" y="443"/>
                  </a:cubicBezTo>
                  <a:cubicBezTo>
                    <a:pt x="3041" y="429"/>
                    <a:pt x="3127" y="421"/>
                    <a:pt x="3211" y="421"/>
                  </a:cubicBezTo>
                  <a:cubicBezTo>
                    <a:pt x="3330" y="421"/>
                    <a:pt x="3447" y="436"/>
                    <a:pt x="3562" y="471"/>
                  </a:cubicBezTo>
                  <a:cubicBezTo>
                    <a:pt x="3640" y="494"/>
                    <a:pt x="3720" y="514"/>
                    <a:pt x="3800" y="534"/>
                  </a:cubicBezTo>
                  <a:cubicBezTo>
                    <a:pt x="3992" y="581"/>
                    <a:pt x="4188" y="611"/>
                    <a:pt x="4390" y="611"/>
                  </a:cubicBezTo>
                  <a:cubicBezTo>
                    <a:pt x="4456" y="611"/>
                    <a:pt x="4524" y="608"/>
                    <a:pt x="4592" y="601"/>
                  </a:cubicBezTo>
                  <a:cubicBezTo>
                    <a:pt x="4723" y="587"/>
                    <a:pt x="4849" y="563"/>
                    <a:pt x="4976" y="537"/>
                  </a:cubicBezTo>
                  <a:cubicBezTo>
                    <a:pt x="5170" y="497"/>
                    <a:pt x="5361" y="452"/>
                    <a:pt x="5561" y="424"/>
                  </a:cubicBezTo>
                  <a:cubicBezTo>
                    <a:pt x="5680" y="407"/>
                    <a:pt x="5798" y="398"/>
                    <a:pt x="5914" y="398"/>
                  </a:cubicBezTo>
                  <a:cubicBezTo>
                    <a:pt x="6118" y="398"/>
                    <a:pt x="6316" y="428"/>
                    <a:pt x="6506" y="506"/>
                  </a:cubicBezTo>
                  <a:cubicBezTo>
                    <a:pt x="6529" y="515"/>
                    <a:pt x="6556" y="522"/>
                    <a:pt x="6583" y="527"/>
                  </a:cubicBezTo>
                  <a:cubicBezTo>
                    <a:pt x="6592" y="528"/>
                    <a:pt x="6601" y="528"/>
                    <a:pt x="6610" y="528"/>
                  </a:cubicBezTo>
                  <a:cubicBezTo>
                    <a:pt x="6638" y="528"/>
                    <a:pt x="6665" y="522"/>
                    <a:pt x="6689" y="508"/>
                  </a:cubicBezTo>
                  <a:cubicBezTo>
                    <a:pt x="6832" y="428"/>
                    <a:pt x="6820" y="283"/>
                    <a:pt x="6663" y="219"/>
                  </a:cubicBezTo>
                  <a:cubicBezTo>
                    <a:pt x="6562" y="179"/>
                    <a:pt x="6455" y="144"/>
                    <a:pt x="6355" y="103"/>
                  </a:cubicBezTo>
                  <a:cubicBezTo>
                    <a:pt x="6169" y="28"/>
                    <a:pt x="5969" y="1"/>
                    <a:pt x="57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4620875" y="2252775"/>
              <a:ext cx="173150" cy="13100"/>
            </a:xfrm>
            <a:custGeom>
              <a:rect b="b" l="l" r="r" t="t"/>
              <a:pathLst>
                <a:path extrusionOk="0" h="524" w="6926">
                  <a:moveTo>
                    <a:pt x="5850" y="1"/>
                  </a:moveTo>
                  <a:cubicBezTo>
                    <a:pt x="5771" y="1"/>
                    <a:pt x="5691" y="5"/>
                    <a:pt x="5608" y="14"/>
                  </a:cubicBezTo>
                  <a:cubicBezTo>
                    <a:pt x="5317" y="45"/>
                    <a:pt x="5038" y="100"/>
                    <a:pt x="4763" y="167"/>
                  </a:cubicBezTo>
                  <a:cubicBezTo>
                    <a:pt x="4638" y="197"/>
                    <a:pt x="4512" y="224"/>
                    <a:pt x="4384" y="246"/>
                  </a:cubicBezTo>
                  <a:cubicBezTo>
                    <a:pt x="4329" y="256"/>
                    <a:pt x="4274" y="261"/>
                    <a:pt x="4221" y="261"/>
                  </a:cubicBezTo>
                  <a:cubicBezTo>
                    <a:pt x="4103" y="261"/>
                    <a:pt x="3990" y="238"/>
                    <a:pt x="3882" y="195"/>
                  </a:cubicBezTo>
                  <a:cubicBezTo>
                    <a:pt x="3788" y="158"/>
                    <a:pt x="3694" y="122"/>
                    <a:pt x="3596" y="90"/>
                  </a:cubicBezTo>
                  <a:cubicBezTo>
                    <a:pt x="3478" y="51"/>
                    <a:pt x="3354" y="31"/>
                    <a:pt x="3224" y="31"/>
                  </a:cubicBezTo>
                  <a:cubicBezTo>
                    <a:pt x="3188" y="31"/>
                    <a:pt x="3152" y="33"/>
                    <a:pt x="3115" y="36"/>
                  </a:cubicBezTo>
                  <a:cubicBezTo>
                    <a:pt x="2968" y="48"/>
                    <a:pt x="2828" y="73"/>
                    <a:pt x="2690" y="105"/>
                  </a:cubicBezTo>
                  <a:cubicBezTo>
                    <a:pt x="2466" y="157"/>
                    <a:pt x="2243" y="207"/>
                    <a:pt x="2016" y="251"/>
                  </a:cubicBezTo>
                  <a:cubicBezTo>
                    <a:pt x="1916" y="270"/>
                    <a:pt x="1818" y="281"/>
                    <a:pt x="1721" y="281"/>
                  </a:cubicBezTo>
                  <a:cubicBezTo>
                    <a:pt x="1602" y="281"/>
                    <a:pt x="1484" y="265"/>
                    <a:pt x="1368" y="227"/>
                  </a:cubicBezTo>
                  <a:cubicBezTo>
                    <a:pt x="1270" y="196"/>
                    <a:pt x="1168" y="170"/>
                    <a:pt x="1065" y="148"/>
                  </a:cubicBezTo>
                  <a:cubicBezTo>
                    <a:pt x="939" y="121"/>
                    <a:pt x="812" y="106"/>
                    <a:pt x="684" y="106"/>
                  </a:cubicBezTo>
                  <a:cubicBezTo>
                    <a:pt x="583" y="106"/>
                    <a:pt x="482" y="115"/>
                    <a:pt x="381" y="135"/>
                  </a:cubicBezTo>
                  <a:cubicBezTo>
                    <a:pt x="267" y="159"/>
                    <a:pt x="162" y="195"/>
                    <a:pt x="83" y="256"/>
                  </a:cubicBezTo>
                  <a:cubicBezTo>
                    <a:pt x="1" y="319"/>
                    <a:pt x="26" y="391"/>
                    <a:pt x="138" y="426"/>
                  </a:cubicBezTo>
                  <a:cubicBezTo>
                    <a:pt x="157" y="432"/>
                    <a:pt x="175" y="435"/>
                    <a:pt x="192" y="435"/>
                  </a:cubicBezTo>
                  <a:cubicBezTo>
                    <a:pt x="230" y="435"/>
                    <a:pt x="264" y="423"/>
                    <a:pt x="299" y="410"/>
                  </a:cubicBezTo>
                  <a:cubicBezTo>
                    <a:pt x="402" y="372"/>
                    <a:pt x="508" y="355"/>
                    <a:pt x="619" y="355"/>
                  </a:cubicBezTo>
                  <a:cubicBezTo>
                    <a:pt x="676" y="355"/>
                    <a:pt x="733" y="359"/>
                    <a:pt x="792" y="368"/>
                  </a:cubicBezTo>
                  <a:cubicBezTo>
                    <a:pt x="978" y="394"/>
                    <a:pt x="1155" y="438"/>
                    <a:pt x="1336" y="475"/>
                  </a:cubicBezTo>
                  <a:cubicBezTo>
                    <a:pt x="1453" y="499"/>
                    <a:pt x="1571" y="523"/>
                    <a:pt x="1697" y="523"/>
                  </a:cubicBezTo>
                  <a:cubicBezTo>
                    <a:pt x="1702" y="523"/>
                    <a:pt x="1706" y="523"/>
                    <a:pt x="1710" y="523"/>
                  </a:cubicBezTo>
                  <a:cubicBezTo>
                    <a:pt x="1970" y="512"/>
                    <a:pt x="2225" y="482"/>
                    <a:pt x="2463" y="404"/>
                  </a:cubicBezTo>
                  <a:cubicBezTo>
                    <a:pt x="2594" y="361"/>
                    <a:pt x="2727" y="321"/>
                    <a:pt x="2869" y="293"/>
                  </a:cubicBezTo>
                  <a:cubicBezTo>
                    <a:pt x="2970" y="274"/>
                    <a:pt x="3071" y="262"/>
                    <a:pt x="3172" y="262"/>
                  </a:cubicBezTo>
                  <a:cubicBezTo>
                    <a:pt x="3279" y="262"/>
                    <a:pt x="3385" y="275"/>
                    <a:pt x="3492" y="305"/>
                  </a:cubicBezTo>
                  <a:cubicBezTo>
                    <a:pt x="3592" y="333"/>
                    <a:pt x="3697" y="354"/>
                    <a:pt x="3792" y="390"/>
                  </a:cubicBezTo>
                  <a:cubicBezTo>
                    <a:pt x="3965" y="458"/>
                    <a:pt x="4143" y="487"/>
                    <a:pt x="4323" y="487"/>
                  </a:cubicBezTo>
                  <a:cubicBezTo>
                    <a:pt x="4467" y="487"/>
                    <a:pt x="4614" y="468"/>
                    <a:pt x="4762" y="435"/>
                  </a:cubicBezTo>
                  <a:cubicBezTo>
                    <a:pt x="4949" y="392"/>
                    <a:pt x="5136" y="348"/>
                    <a:pt x="5325" y="307"/>
                  </a:cubicBezTo>
                  <a:cubicBezTo>
                    <a:pt x="5495" y="270"/>
                    <a:pt x="5665" y="252"/>
                    <a:pt x="5836" y="252"/>
                  </a:cubicBezTo>
                  <a:cubicBezTo>
                    <a:pt x="5986" y="252"/>
                    <a:pt x="6136" y="266"/>
                    <a:pt x="6288" y="293"/>
                  </a:cubicBezTo>
                  <a:cubicBezTo>
                    <a:pt x="6445" y="321"/>
                    <a:pt x="6586" y="371"/>
                    <a:pt x="6724" y="427"/>
                  </a:cubicBezTo>
                  <a:cubicBezTo>
                    <a:pt x="6757" y="440"/>
                    <a:pt x="6786" y="446"/>
                    <a:pt x="6812" y="446"/>
                  </a:cubicBezTo>
                  <a:cubicBezTo>
                    <a:pt x="6844" y="446"/>
                    <a:pt x="6870" y="437"/>
                    <a:pt x="6890" y="420"/>
                  </a:cubicBezTo>
                  <a:cubicBezTo>
                    <a:pt x="6925" y="390"/>
                    <a:pt x="6913" y="356"/>
                    <a:pt x="6842" y="317"/>
                  </a:cubicBezTo>
                  <a:cubicBezTo>
                    <a:pt x="6759" y="270"/>
                    <a:pt x="6672" y="227"/>
                    <a:pt x="6589" y="181"/>
                  </a:cubicBezTo>
                  <a:cubicBezTo>
                    <a:pt x="6367" y="55"/>
                    <a:pt x="6121" y="1"/>
                    <a:pt x="5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 name="Google Shape;53;p7"/>
          <p:cNvPicPr preferRelativeResize="0"/>
          <p:nvPr/>
        </p:nvPicPr>
        <p:blipFill>
          <a:blip r:embed="rId2">
            <a:alphaModFix/>
          </a:blip>
          <a:stretch>
            <a:fillRect/>
          </a:stretch>
        </p:blipFill>
        <p:spPr>
          <a:xfrm rot="10800000">
            <a:off x="-102350" y="4162575"/>
            <a:ext cx="8802800" cy="1137300"/>
          </a:xfrm>
          <a:prstGeom prst="rect">
            <a:avLst/>
          </a:prstGeom>
          <a:noFill/>
          <a:ln>
            <a:noFill/>
          </a:ln>
        </p:spPr>
      </p:pic>
      <p:pic>
        <p:nvPicPr>
          <p:cNvPr id="54" name="Google Shape;54;p7"/>
          <p:cNvPicPr preferRelativeResize="0"/>
          <p:nvPr/>
        </p:nvPicPr>
        <p:blipFill>
          <a:blip r:embed="rId3">
            <a:alphaModFix/>
          </a:blip>
          <a:stretch>
            <a:fillRect/>
          </a:stretch>
        </p:blipFill>
        <p:spPr>
          <a:xfrm>
            <a:off x="6864199" y="3398400"/>
            <a:ext cx="2335675" cy="1745100"/>
          </a:xfrm>
          <a:prstGeom prst="rect">
            <a:avLst/>
          </a:prstGeom>
          <a:noFill/>
          <a:ln>
            <a:noFill/>
          </a:ln>
        </p:spPr>
      </p:pic>
      <p:pic>
        <p:nvPicPr>
          <p:cNvPr id="55" name="Google Shape;55;p7"/>
          <p:cNvPicPr preferRelativeResize="0"/>
          <p:nvPr/>
        </p:nvPicPr>
        <p:blipFill>
          <a:blip r:embed="rId4">
            <a:alphaModFix/>
          </a:blip>
          <a:stretch>
            <a:fillRect/>
          </a:stretch>
        </p:blipFill>
        <p:spPr>
          <a:xfrm rot="5400000">
            <a:off x="6488375" y="1177125"/>
            <a:ext cx="4151174" cy="1319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EE7821"/>
        </a:solidFill>
      </p:bgPr>
    </p:bg>
    <p:spTree>
      <p:nvGrpSpPr>
        <p:cNvPr id="56" name="Shape 56"/>
        <p:cNvGrpSpPr/>
        <p:nvPr/>
      </p:nvGrpSpPr>
      <p:grpSpPr>
        <a:xfrm>
          <a:off x="0" y="0"/>
          <a:ext cx="0" cy="0"/>
          <a:chOff x="0" y="0"/>
          <a:chExt cx="0" cy="0"/>
        </a:xfrm>
      </p:grpSpPr>
      <p:sp>
        <p:nvSpPr>
          <p:cNvPr id="57" name="Google Shape;57;p8"/>
          <p:cNvSpPr/>
          <p:nvPr/>
        </p:nvSpPr>
        <p:spPr>
          <a:xfrm>
            <a:off x="3235468" y="703049"/>
            <a:ext cx="1231389" cy="1007877"/>
          </a:xfrm>
          <a:custGeom>
            <a:rect b="b" l="l" r="r" t="t"/>
            <a:pathLst>
              <a:path extrusionOk="0" h="21114" w="25795">
                <a:moveTo>
                  <a:pt x="11355" y="0"/>
                </a:moveTo>
                <a:cubicBezTo>
                  <a:pt x="10021" y="0"/>
                  <a:pt x="8644" y="263"/>
                  <a:pt x="7261" y="832"/>
                </a:cubicBezTo>
                <a:cubicBezTo>
                  <a:pt x="2263" y="2882"/>
                  <a:pt x="1" y="7431"/>
                  <a:pt x="88" y="12654"/>
                </a:cubicBezTo>
                <a:cubicBezTo>
                  <a:pt x="126" y="15004"/>
                  <a:pt x="226" y="17815"/>
                  <a:pt x="2188" y="19415"/>
                </a:cubicBezTo>
                <a:cubicBezTo>
                  <a:pt x="3764" y="20716"/>
                  <a:pt x="5986" y="21113"/>
                  <a:pt x="8041" y="21113"/>
                </a:cubicBezTo>
                <a:cubicBezTo>
                  <a:pt x="8413" y="21113"/>
                  <a:pt x="8780" y="21100"/>
                  <a:pt x="9136" y="21077"/>
                </a:cubicBezTo>
                <a:cubicBezTo>
                  <a:pt x="16009" y="20652"/>
                  <a:pt x="25794" y="16166"/>
                  <a:pt x="22170" y="7806"/>
                </a:cubicBezTo>
                <a:cubicBezTo>
                  <a:pt x="20204" y="3251"/>
                  <a:pt x="16048" y="0"/>
                  <a:pt x="11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8"/>
          <p:cNvPicPr preferRelativeResize="0"/>
          <p:nvPr/>
        </p:nvPicPr>
        <p:blipFill>
          <a:blip r:embed="rId2">
            <a:alphaModFix/>
          </a:blip>
          <a:stretch>
            <a:fillRect/>
          </a:stretch>
        </p:blipFill>
        <p:spPr>
          <a:xfrm flipH="1" rot="-5400000">
            <a:off x="-1775325" y="1591125"/>
            <a:ext cx="4324026" cy="909825"/>
          </a:xfrm>
          <a:prstGeom prst="rect">
            <a:avLst/>
          </a:prstGeom>
          <a:noFill/>
          <a:ln>
            <a:noFill/>
          </a:ln>
        </p:spPr>
      </p:pic>
      <p:sp>
        <p:nvSpPr>
          <p:cNvPr id="59" name="Google Shape;59;p8"/>
          <p:cNvSpPr txBox="1"/>
          <p:nvPr>
            <p:ph type="title"/>
          </p:nvPr>
        </p:nvSpPr>
        <p:spPr>
          <a:xfrm>
            <a:off x="2826925" y="1160000"/>
            <a:ext cx="3490200" cy="943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3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 name="Google Shape;60;p8"/>
          <p:cNvSpPr txBox="1"/>
          <p:nvPr>
            <p:ph idx="1" type="subTitle"/>
          </p:nvPr>
        </p:nvSpPr>
        <p:spPr>
          <a:xfrm>
            <a:off x="2826850" y="2160100"/>
            <a:ext cx="3490200" cy="18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61" name="Google Shape;61;p8"/>
          <p:cNvPicPr preferRelativeResize="0"/>
          <p:nvPr/>
        </p:nvPicPr>
        <p:blipFill>
          <a:blip r:embed="rId3">
            <a:alphaModFix/>
          </a:blip>
          <a:stretch>
            <a:fillRect/>
          </a:stretch>
        </p:blipFill>
        <p:spPr>
          <a:xfrm rot="10800000">
            <a:off x="2133600" y="4685725"/>
            <a:ext cx="7112750" cy="534550"/>
          </a:xfrm>
          <a:prstGeom prst="rect">
            <a:avLst/>
          </a:prstGeom>
          <a:noFill/>
          <a:ln>
            <a:noFill/>
          </a:ln>
        </p:spPr>
      </p:pic>
      <p:sp>
        <p:nvSpPr>
          <p:cNvPr id="62" name="Google Shape;62;p8">
            <a:hlinkClick/>
          </p:cNvPr>
          <p:cNvSpPr txBox="1"/>
          <p:nvPr>
            <p:ph hasCustomPrompt="1" idx="2" type="title"/>
          </p:nvPr>
        </p:nvSpPr>
        <p:spPr>
          <a:xfrm>
            <a:off x="2858688" y="818988"/>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3700">
                <a:solidFill>
                  <a:schemeClr val="lt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pic>
        <p:nvPicPr>
          <p:cNvPr id="63" name="Google Shape;63;p8"/>
          <p:cNvPicPr preferRelativeResize="0"/>
          <p:nvPr/>
        </p:nvPicPr>
        <p:blipFill>
          <a:blip r:embed="rId4">
            <a:alphaModFix/>
          </a:blip>
          <a:stretch>
            <a:fillRect/>
          </a:stretch>
        </p:blipFill>
        <p:spPr>
          <a:xfrm flipH="1">
            <a:off x="-318664" y="1674525"/>
            <a:ext cx="2793439" cy="32941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1">
    <p:bg>
      <p:bgPr>
        <a:solidFill>
          <a:srgbClr val="96D4D1"/>
        </a:solidFill>
      </p:bgPr>
    </p:bg>
    <p:spTree>
      <p:nvGrpSpPr>
        <p:cNvPr id="64" name="Shape 64"/>
        <p:cNvGrpSpPr/>
        <p:nvPr/>
      </p:nvGrpSpPr>
      <p:grpSpPr>
        <a:xfrm>
          <a:off x="0" y="0"/>
          <a:ext cx="0" cy="0"/>
          <a:chOff x="0" y="0"/>
          <a:chExt cx="0" cy="0"/>
        </a:xfrm>
      </p:grpSpPr>
      <p:sp>
        <p:nvSpPr>
          <p:cNvPr id="65" name="Google Shape;65;p9"/>
          <p:cNvSpPr/>
          <p:nvPr/>
        </p:nvSpPr>
        <p:spPr>
          <a:xfrm>
            <a:off x="3235468" y="703049"/>
            <a:ext cx="1231389" cy="1007877"/>
          </a:xfrm>
          <a:custGeom>
            <a:rect b="b" l="l" r="r" t="t"/>
            <a:pathLst>
              <a:path extrusionOk="0" h="21114" w="25795">
                <a:moveTo>
                  <a:pt x="11355" y="0"/>
                </a:moveTo>
                <a:cubicBezTo>
                  <a:pt x="10021" y="0"/>
                  <a:pt x="8644" y="263"/>
                  <a:pt x="7261" y="832"/>
                </a:cubicBezTo>
                <a:cubicBezTo>
                  <a:pt x="2263" y="2882"/>
                  <a:pt x="1" y="7431"/>
                  <a:pt x="88" y="12654"/>
                </a:cubicBezTo>
                <a:cubicBezTo>
                  <a:pt x="126" y="15004"/>
                  <a:pt x="226" y="17815"/>
                  <a:pt x="2188" y="19415"/>
                </a:cubicBezTo>
                <a:cubicBezTo>
                  <a:pt x="3764" y="20716"/>
                  <a:pt x="5986" y="21113"/>
                  <a:pt x="8041" y="21113"/>
                </a:cubicBezTo>
                <a:cubicBezTo>
                  <a:pt x="8413" y="21113"/>
                  <a:pt x="8780" y="21100"/>
                  <a:pt x="9136" y="21077"/>
                </a:cubicBezTo>
                <a:cubicBezTo>
                  <a:pt x="16009" y="20652"/>
                  <a:pt x="25794" y="16166"/>
                  <a:pt x="22170" y="7806"/>
                </a:cubicBezTo>
                <a:cubicBezTo>
                  <a:pt x="20204" y="3251"/>
                  <a:pt x="16048" y="0"/>
                  <a:pt x="11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txBox="1"/>
          <p:nvPr>
            <p:ph type="title"/>
          </p:nvPr>
        </p:nvSpPr>
        <p:spPr>
          <a:xfrm>
            <a:off x="2826925" y="1160000"/>
            <a:ext cx="3490200" cy="94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 name="Google Shape;67;p9"/>
          <p:cNvSpPr txBox="1"/>
          <p:nvPr>
            <p:ph idx="1" type="subTitle"/>
          </p:nvPr>
        </p:nvSpPr>
        <p:spPr>
          <a:xfrm>
            <a:off x="2826850" y="2160100"/>
            <a:ext cx="3490200" cy="18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68" name="Google Shape;68;p9"/>
          <p:cNvPicPr preferRelativeResize="0"/>
          <p:nvPr/>
        </p:nvPicPr>
        <p:blipFill>
          <a:blip r:embed="rId2">
            <a:alphaModFix/>
          </a:blip>
          <a:stretch>
            <a:fillRect/>
          </a:stretch>
        </p:blipFill>
        <p:spPr>
          <a:xfrm rot="10800000">
            <a:off x="2133600" y="4685725"/>
            <a:ext cx="7112750" cy="534550"/>
          </a:xfrm>
          <a:prstGeom prst="rect">
            <a:avLst/>
          </a:prstGeom>
          <a:noFill/>
          <a:ln>
            <a:noFill/>
          </a:ln>
        </p:spPr>
      </p:pic>
      <p:pic>
        <p:nvPicPr>
          <p:cNvPr id="69" name="Google Shape;69;p9"/>
          <p:cNvPicPr preferRelativeResize="0"/>
          <p:nvPr/>
        </p:nvPicPr>
        <p:blipFill>
          <a:blip r:embed="rId3">
            <a:alphaModFix/>
          </a:blip>
          <a:stretch>
            <a:fillRect/>
          </a:stretch>
        </p:blipFill>
        <p:spPr>
          <a:xfrm flipH="1" rot="-5400000">
            <a:off x="-1917525" y="1744625"/>
            <a:ext cx="4665300" cy="966700"/>
          </a:xfrm>
          <a:prstGeom prst="rect">
            <a:avLst/>
          </a:prstGeom>
          <a:noFill/>
          <a:ln>
            <a:noFill/>
          </a:ln>
        </p:spPr>
      </p:pic>
      <p:pic>
        <p:nvPicPr>
          <p:cNvPr id="70" name="Google Shape;70;p9"/>
          <p:cNvPicPr preferRelativeResize="0"/>
          <p:nvPr/>
        </p:nvPicPr>
        <p:blipFill>
          <a:blip r:embed="rId4">
            <a:alphaModFix/>
          </a:blip>
          <a:stretch>
            <a:fillRect/>
          </a:stretch>
        </p:blipFill>
        <p:spPr>
          <a:xfrm>
            <a:off x="6121002" y="2027609"/>
            <a:ext cx="3175400" cy="3045530"/>
          </a:xfrm>
          <a:prstGeom prst="rect">
            <a:avLst/>
          </a:prstGeom>
          <a:noFill/>
          <a:ln>
            <a:noFill/>
          </a:ln>
        </p:spPr>
      </p:pic>
      <p:sp>
        <p:nvSpPr>
          <p:cNvPr id="71" name="Google Shape;71;p9">
            <a:hlinkClick/>
          </p:cNvPr>
          <p:cNvSpPr txBox="1"/>
          <p:nvPr>
            <p:ph hasCustomPrompt="1" idx="2" type="title"/>
          </p:nvPr>
        </p:nvSpPr>
        <p:spPr>
          <a:xfrm>
            <a:off x="2858688" y="818988"/>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3700">
                <a:solidFill>
                  <a:schemeClr val="lt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2">
  <p:cSld name="SECTION_TITLE_AND_DESCRIPTION_1_2">
    <p:bg>
      <p:bgPr>
        <a:solidFill>
          <a:srgbClr val="FFD622"/>
        </a:solidFill>
      </p:bgPr>
    </p:bg>
    <p:spTree>
      <p:nvGrpSpPr>
        <p:cNvPr id="72" name="Shape 72"/>
        <p:cNvGrpSpPr/>
        <p:nvPr/>
      </p:nvGrpSpPr>
      <p:grpSpPr>
        <a:xfrm>
          <a:off x="0" y="0"/>
          <a:ext cx="0" cy="0"/>
          <a:chOff x="0" y="0"/>
          <a:chExt cx="0" cy="0"/>
        </a:xfrm>
      </p:grpSpPr>
      <p:sp>
        <p:nvSpPr>
          <p:cNvPr id="73" name="Google Shape;73;p10"/>
          <p:cNvSpPr/>
          <p:nvPr/>
        </p:nvSpPr>
        <p:spPr>
          <a:xfrm>
            <a:off x="3235468" y="703049"/>
            <a:ext cx="1231389" cy="1007877"/>
          </a:xfrm>
          <a:custGeom>
            <a:rect b="b" l="l" r="r" t="t"/>
            <a:pathLst>
              <a:path extrusionOk="0" h="21114" w="25795">
                <a:moveTo>
                  <a:pt x="11355" y="0"/>
                </a:moveTo>
                <a:cubicBezTo>
                  <a:pt x="10021" y="0"/>
                  <a:pt x="8644" y="263"/>
                  <a:pt x="7261" y="832"/>
                </a:cubicBezTo>
                <a:cubicBezTo>
                  <a:pt x="2263" y="2882"/>
                  <a:pt x="1" y="7431"/>
                  <a:pt x="88" y="12654"/>
                </a:cubicBezTo>
                <a:cubicBezTo>
                  <a:pt x="126" y="15004"/>
                  <a:pt x="226" y="17815"/>
                  <a:pt x="2188" y="19415"/>
                </a:cubicBezTo>
                <a:cubicBezTo>
                  <a:pt x="3764" y="20716"/>
                  <a:pt x="5986" y="21113"/>
                  <a:pt x="8041" y="21113"/>
                </a:cubicBezTo>
                <a:cubicBezTo>
                  <a:pt x="8413" y="21113"/>
                  <a:pt x="8780" y="21100"/>
                  <a:pt x="9136" y="21077"/>
                </a:cubicBezTo>
                <a:cubicBezTo>
                  <a:pt x="16009" y="20652"/>
                  <a:pt x="25794" y="16166"/>
                  <a:pt x="22170" y="7806"/>
                </a:cubicBezTo>
                <a:cubicBezTo>
                  <a:pt x="20204" y="3251"/>
                  <a:pt x="16048" y="0"/>
                  <a:pt x="11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txBox="1"/>
          <p:nvPr>
            <p:ph type="title"/>
          </p:nvPr>
        </p:nvSpPr>
        <p:spPr>
          <a:xfrm>
            <a:off x="2826925" y="1160000"/>
            <a:ext cx="3490200" cy="94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5" name="Google Shape;75;p10"/>
          <p:cNvSpPr txBox="1"/>
          <p:nvPr>
            <p:ph idx="1" type="subTitle"/>
          </p:nvPr>
        </p:nvSpPr>
        <p:spPr>
          <a:xfrm>
            <a:off x="2826850" y="2160100"/>
            <a:ext cx="3490200" cy="18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76" name="Google Shape;76;p10"/>
          <p:cNvPicPr preferRelativeResize="0"/>
          <p:nvPr/>
        </p:nvPicPr>
        <p:blipFill>
          <a:blip r:embed="rId2">
            <a:alphaModFix/>
          </a:blip>
          <a:stretch>
            <a:fillRect/>
          </a:stretch>
        </p:blipFill>
        <p:spPr>
          <a:xfrm rot="10800000">
            <a:off x="2133600" y="4685725"/>
            <a:ext cx="7112750" cy="534550"/>
          </a:xfrm>
          <a:prstGeom prst="rect">
            <a:avLst/>
          </a:prstGeom>
          <a:noFill/>
          <a:ln>
            <a:noFill/>
          </a:ln>
        </p:spPr>
      </p:pic>
      <p:sp>
        <p:nvSpPr>
          <p:cNvPr id="77" name="Google Shape;77;p10">
            <a:hlinkClick/>
          </p:cNvPr>
          <p:cNvSpPr txBox="1"/>
          <p:nvPr>
            <p:ph hasCustomPrompt="1" idx="2" type="title"/>
          </p:nvPr>
        </p:nvSpPr>
        <p:spPr>
          <a:xfrm>
            <a:off x="2858688" y="818988"/>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3700">
                <a:solidFill>
                  <a:schemeClr val="lt2"/>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pic>
        <p:nvPicPr>
          <p:cNvPr id="78" name="Google Shape;78;p10"/>
          <p:cNvPicPr preferRelativeResize="0"/>
          <p:nvPr/>
        </p:nvPicPr>
        <p:blipFill>
          <a:blip r:embed="rId3">
            <a:alphaModFix/>
          </a:blip>
          <a:stretch>
            <a:fillRect/>
          </a:stretch>
        </p:blipFill>
        <p:spPr>
          <a:xfrm flipH="1">
            <a:off x="450401" y="2318574"/>
            <a:ext cx="2522074" cy="2728890"/>
          </a:xfrm>
          <a:prstGeom prst="rect">
            <a:avLst/>
          </a:prstGeom>
          <a:noFill/>
          <a:ln>
            <a:noFill/>
          </a:ln>
        </p:spPr>
      </p:pic>
      <p:pic>
        <p:nvPicPr>
          <p:cNvPr id="79" name="Google Shape;79;p10"/>
          <p:cNvPicPr preferRelativeResize="0"/>
          <p:nvPr/>
        </p:nvPicPr>
        <p:blipFill>
          <a:blip r:embed="rId4">
            <a:alphaModFix/>
          </a:blip>
          <a:stretch>
            <a:fillRect/>
          </a:stretch>
        </p:blipFill>
        <p:spPr>
          <a:xfrm flipH="1" rot="-5400000">
            <a:off x="-1769588" y="1653738"/>
            <a:ext cx="4390050" cy="9460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Abril Fatface"/>
              <a:buNone/>
              <a:defRPr sz="2800">
                <a:solidFill>
                  <a:schemeClr val="dk2"/>
                </a:solidFill>
                <a:latin typeface="Abril Fatface"/>
                <a:ea typeface="Abril Fatface"/>
                <a:cs typeface="Abril Fatface"/>
                <a:sym typeface="Abril Fatfac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lt2"/>
              </a:buClr>
              <a:buSzPts val="1600"/>
              <a:buFont typeface="Lato"/>
              <a:buChar char="●"/>
              <a:defRPr sz="1600">
                <a:solidFill>
                  <a:schemeClr val="lt2"/>
                </a:solidFill>
                <a:latin typeface="Lato"/>
                <a:ea typeface="Lato"/>
                <a:cs typeface="Lato"/>
                <a:sym typeface="Lato"/>
              </a:defRPr>
            </a:lvl1pPr>
            <a:lvl2pPr indent="-330200" lvl="1" marL="914400">
              <a:lnSpc>
                <a:spcPct val="115000"/>
              </a:lnSpc>
              <a:spcBef>
                <a:spcPts val="1600"/>
              </a:spcBef>
              <a:spcAft>
                <a:spcPts val="0"/>
              </a:spcAft>
              <a:buClr>
                <a:schemeClr val="lt2"/>
              </a:buClr>
              <a:buSzPts val="1600"/>
              <a:buFont typeface="Lato"/>
              <a:buChar char="○"/>
              <a:defRPr sz="1600">
                <a:solidFill>
                  <a:schemeClr val="lt2"/>
                </a:solidFill>
                <a:latin typeface="Lato"/>
                <a:ea typeface="Lato"/>
                <a:cs typeface="Lato"/>
                <a:sym typeface="Lato"/>
              </a:defRPr>
            </a:lvl2pPr>
            <a:lvl3pPr indent="-330200" lvl="2" marL="1371600">
              <a:lnSpc>
                <a:spcPct val="115000"/>
              </a:lnSpc>
              <a:spcBef>
                <a:spcPts val="1600"/>
              </a:spcBef>
              <a:spcAft>
                <a:spcPts val="0"/>
              </a:spcAft>
              <a:buClr>
                <a:schemeClr val="lt2"/>
              </a:buClr>
              <a:buSzPts val="1600"/>
              <a:buFont typeface="Lato"/>
              <a:buChar char="■"/>
              <a:defRPr sz="1600">
                <a:solidFill>
                  <a:schemeClr val="lt2"/>
                </a:solidFill>
                <a:latin typeface="Lato"/>
                <a:ea typeface="Lato"/>
                <a:cs typeface="Lato"/>
                <a:sym typeface="Lato"/>
              </a:defRPr>
            </a:lvl3pPr>
            <a:lvl4pPr indent="-330200" lvl="3" marL="1828800">
              <a:lnSpc>
                <a:spcPct val="115000"/>
              </a:lnSpc>
              <a:spcBef>
                <a:spcPts val="1600"/>
              </a:spcBef>
              <a:spcAft>
                <a:spcPts val="0"/>
              </a:spcAft>
              <a:buClr>
                <a:schemeClr val="lt2"/>
              </a:buClr>
              <a:buSzPts val="1600"/>
              <a:buFont typeface="Lato"/>
              <a:buChar char="●"/>
              <a:defRPr sz="1600">
                <a:solidFill>
                  <a:schemeClr val="lt2"/>
                </a:solidFill>
                <a:latin typeface="Lato"/>
                <a:ea typeface="Lato"/>
                <a:cs typeface="Lato"/>
                <a:sym typeface="Lato"/>
              </a:defRPr>
            </a:lvl4pPr>
            <a:lvl5pPr indent="-330200" lvl="4" marL="2286000">
              <a:lnSpc>
                <a:spcPct val="115000"/>
              </a:lnSpc>
              <a:spcBef>
                <a:spcPts val="1600"/>
              </a:spcBef>
              <a:spcAft>
                <a:spcPts val="0"/>
              </a:spcAft>
              <a:buClr>
                <a:schemeClr val="lt2"/>
              </a:buClr>
              <a:buSzPts val="1600"/>
              <a:buFont typeface="Lato"/>
              <a:buChar char="○"/>
              <a:defRPr sz="1600">
                <a:solidFill>
                  <a:schemeClr val="lt2"/>
                </a:solidFill>
                <a:latin typeface="Lato"/>
                <a:ea typeface="Lato"/>
                <a:cs typeface="Lato"/>
                <a:sym typeface="Lato"/>
              </a:defRPr>
            </a:lvl5pPr>
            <a:lvl6pPr indent="-330200" lvl="5" marL="2743200">
              <a:lnSpc>
                <a:spcPct val="115000"/>
              </a:lnSpc>
              <a:spcBef>
                <a:spcPts val="1600"/>
              </a:spcBef>
              <a:spcAft>
                <a:spcPts val="0"/>
              </a:spcAft>
              <a:buClr>
                <a:schemeClr val="lt2"/>
              </a:buClr>
              <a:buSzPts val="1600"/>
              <a:buFont typeface="Lato"/>
              <a:buChar char="■"/>
              <a:defRPr sz="1600">
                <a:solidFill>
                  <a:schemeClr val="lt2"/>
                </a:solidFill>
                <a:latin typeface="Lato"/>
                <a:ea typeface="Lato"/>
                <a:cs typeface="Lato"/>
                <a:sym typeface="Lato"/>
              </a:defRPr>
            </a:lvl6pPr>
            <a:lvl7pPr indent="-330200" lvl="6" marL="3200400">
              <a:lnSpc>
                <a:spcPct val="115000"/>
              </a:lnSpc>
              <a:spcBef>
                <a:spcPts val="1600"/>
              </a:spcBef>
              <a:spcAft>
                <a:spcPts val="0"/>
              </a:spcAft>
              <a:buClr>
                <a:schemeClr val="lt2"/>
              </a:buClr>
              <a:buSzPts val="1600"/>
              <a:buFont typeface="Lato"/>
              <a:buChar char="●"/>
              <a:defRPr sz="1600">
                <a:solidFill>
                  <a:schemeClr val="lt2"/>
                </a:solidFill>
                <a:latin typeface="Lato"/>
                <a:ea typeface="Lato"/>
                <a:cs typeface="Lato"/>
                <a:sym typeface="Lato"/>
              </a:defRPr>
            </a:lvl7pPr>
            <a:lvl8pPr indent="-330200" lvl="7" marL="3657600">
              <a:lnSpc>
                <a:spcPct val="115000"/>
              </a:lnSpc>
              <a:spcBef>
                <a:spcPts val="1600"/>
              </a:spcBef>
              <a:spcAft>
                <a:spcPts val="0"/>
              </a:spcAft>
              <a:buClr>
                <a:schemeClr val="lt2"/>
              </a:buClr>
              <a:buSzPts val="1600"/>
              <a:buFont typeface="Lato"/>
              <a:buChar char="○"/>
              <a:defRPr sz="1600">
                <a:solidFill>
                  <a:schemeClr val="lt2"/>
                </a:solidFill>
                <a:latin typeface="Lato"/>
                <a:ea typeface="Lato"/>
                <a:cs typeface="Lato"/>
                <a:sym typeface="Lato"/>
              </a:defRPr>
            </a:lvl8pPr>
            <a:lvl9pPr indent="-330200" lvl="8" marL="4114800">
              <a:lnSpc>
                <a:spcPct val="115000"/>
              </a:lnSpc>
              <a:spcBef>
                <a:spcPts val="1600"/>
              </a:spcBef>
              <a:spcAft>
                <a:spcPts val="1600"/>
              </a:spcAft>
              <a:buClr>
                <a:schemeClr val="lt2"/>
              </a:buClr>
              <a:buSzPts val="1600"/>
              <a:buFont typeface="Lato"/>
              <a:buChar char="■"/>
              <a:defRPr sz="1600">
                <a:solidFill>
                  <a:schemeClr val="lt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48.jpg"/><Relationship Id="rId12"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5.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50.jpg"/><Relationship Id="rId8" Type="http://schemas.openxmlformats.org/officeDocument/2006/relationships/image" Target="../media/image3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introtodeeplearning.com/" TargetMode="External"/><Relationship Id="rId4" Type="http://schemas.openxmlformats.org/officeDocument/2006/relationships/hyperlink" Target="https://www.hindawi.com/journals/cin/2016/3289801/" TargetMode="External"/><Relationship Id="rId5" Type="http://schemas.openxmlformats.org/officeDocument/2006/relationships/hyperlink" Target="https://www.kaggle.com/thedagger/pokemon-generation-on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www.kaggle.com/thedagger/pokemon-generation-one" TargetMode="External"/><Relationship Id="rId4" Type="http://schemas.openxmlformats.org/officeDocument/2006/relationships/image" Target="../media/image36.png"/><Relationship Id="rId5"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47.png"/><Relationship Id="rId5" Type="http://schemas.openxmlformats.org/officeDocument/2006/relationships/image" Target="../media/image39.png"/><Relationship Id="rId6"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3" name="Shape 133"/>
        <p:cNvGrpSpPr/>
        <p:nvPr/>
      </p:nvGrpSpPr>
      <p:grpSpPr>
        <a:xfrm>
          <a:off x="0" y="0"/>
          <a:ext cx="0" cy="0"/>
          <a:chOff x="0" y="0"/>
          <a:chExt cx="0" cy="0"/>
        </a:xfrm>
      </p:grpSpPr>
      <p:sp>
        <p:nvSpPr>
          <p:cNvPr id="134" name="Google Shape;134;p18"/>
          <p:cNvSpPr txBox="1"/>
          <p:nvPr>
            <p:ph idx="1" type="subTitle"/>
          </p:nvPr>
        </p:nvSpPr>
        <p:spPr>
          <a:xfrm>
            <a:off x="0" y="4389875"/>
            <a:ext cx="3402600" cy="753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DEA14D"/>
                </a:solidFill>
              </a:rPr>
              <a:t>Byun - </a:t>
            </a:r>
            <a:r>
              <a:rPr b="1" lang="en">
                <a:solidFill>
                  <a:srgbClr val="DEA14D"/>
                </a:solidFill>
              </a:rPr>
              <a:t>Dennany - Tolle - Wendholt</a:t>
            </a:r>
            <a:endParaRPr b="1">
              <a:solidFill>
                <a:srgbClr val="DEA14D"/>
              </a:solidFill>
            </a:endParaRPr>
          </a:p>
          <a:p>
            <a:pPr indent="0" lvl="0" marL="0" rtl="0" algn="l">
              <a:lnSpc>
                <a:spcPct val="150000"/>
              </a:lnSpc>
              <a:spcBef>
                <a:spcPts val="0"/>
              </a:spcBef>
              <a:spcAft>
                <a:spcPts val="0"/>
              </a:spcAft>
              <a:buNone/>
            </a:pPr>
            <a:r>
              <a:rPr b="1" lang="en" sz="1000">
                <a:solidFill>
                  <a:srgbClr val="DEA14D"/>
                </a:solidFill>
              </a:rPr>
              <a:t> </a:t>
            </a:r>
            <a:r>
              <a:rPr b="1" lang="en" sz="1000">
                <a:solidFill>
                  <a:srgbClr val="DEA14D"/>
                </a:solidFill>
              </a:rPr>
              <a:t>Spring 2021 - CSCI-B 457 - Group 8</a:t>
            </a:r>
            <a:endParaRPr b="1" sz="1000">
              <a:solidFill>
                <a:srgbClr val="DEA14D"/>
              </a:solidFill>
            </a:endParaRPr>
          </a:p>
          <a:p>
            <a:pPr indent="0" lvl="0" marL="0" rtl="0" algn="ctr">
              <a:lnSpc>
                <a:spcPct val="150000"/>
              </a:lnSpc>
              <a:spcBef>
                <a:spcPts val="0"/>
              </a:spcBef>
              <a:spcAft>
                <a:spcPts val="0"/>
              </a:spcAft>
              <a:buNone/>
            </a:pPr>
            <a:r>
              <a:t/>
            </a:r>
            <a:endParaRPr b="1">
              <a:solidFill>
                <a:srgbClr val="DEA14D"/>
              </a:solidFill>
            </a:endParaRPr>
          </a:p>
        </p:txBody>
      </p:sp>
      <p:pic>
        <p:nvPicPr>
          <p:cNvPr id="135" name="Google Shape;135;p18"/>
          <p:cNvPicPr preferRelativeResize="0"/>
          <p:nvPr/>
        </p:nvPicPr>
        <p:blipFill>
          <a:blip r:embed="rId3">
            <a:alphaModFix/>
          </a:blip>
          <a:stretch>
            <a:fillRect/>
          </a:stretch>
        </p:blipFill>
        <p:spPr>
          <a:xfrm>
            <a:off x="2582662" y="1293050"/>
            <a:ext cx="3863674" cy="1298225"/>
          </a:xfrm>
          <a:prstGeom prst="rect">
            <a:avLst/>
          </a:prstGeom>
          <a:noFill/>
          <a:ln>
            <a:noFill/>
          </a:ln>
        </p:spPr>
      </p:pic>
      <p:pic>
        <p:nvPicPr>
          <p:cNvPr id="136" name="Google Shape;136;p18"/>
          <p:cNvPicPr preferRelativeResize="0"/>
          <p:nvPr/>
        </p:nvPicPr>
        <p:blipFill>
          <a:blip r:embed="rId4">
            <a:alphaModFix/>
          </a:blip>
          <a:stretch>
            <a:fillRect/>
          </a:stretch>
        </p:blipFill>
        <p:spPr>
          <a:xfrm>
            <a:off x="2306125" y="2413225"/>
            <a:ext cx="4531750" cy="1036875"/>
          </a:xfrm>
          <a:prstGeom prst="rect">
            <a:avLst/>
          </a:prstGeom>
          <a:noFill/>
          <a:ln>
            <a:noFill/>
          </a:ln>
        </p:spPr>
      </p:pic>
      <p:pic>
        <p:nvPicPr>
          <p:cNvPr id="137" name="Google Shape;137;p18"/>
          <p:cNvPicPr preferRelativeResize="0"/>
          <p:nvPr/>
        </p:nvPicPr>
        <p:blipFill>
          <a:blip r:embed="rId5">
            <a:alphaModFix/>
          </a:blip>
          <a:stretch>
            <a:fillRect/>
          </a:stretch>
        </p:blipFill>
        <p:spPr>
          <a:xfrm rot="-465057">
            <a:off x="5113141" y="2670236"/>
            <a:ext cx="1255085" cy="12431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2826925" y="1160000"/>
            <a:ext cx="3490200" cy="9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210" name="Google Shape;210;p27"/>
          <p:cNvSpPr txBox="1"/>
          <p:nvPr>
            <p:ph idx="2" type="title"/>
          </p:nvPr>
        </p:nvSpPr>
        <p:spPr>
          <a:xfrm>
            <a:off x="2858688" y="818988"/>
            <a:ext cx="9234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8"/>
          <p:cNvPicPr preferRelativeResize="0"/>
          <p:nvPr/>
        </p:nvPicPr>
        <p:blipFill>
          <a:blip r:embed="rId3">
            <a:alphaModFix/>
          </a:blip>
          <a:stretch>
            <a:fillRect/>
          </a:stretch>
        </p:blipFill>
        <p:spPr>
          <a:xfrm>
            <a:off x="7473700" y="1547903"/>
            <a:ext cx="1670300" cy="3584171"/>
          </a:xfrm>
          <a:prstGeom prst="rect">
            <a:avLst/>
          </a:prstGeom>
          <a:noFill/>
          <a:ln>
            <a:noFill/>
          </a:ln>
        </p:spPr>
      </p:pic>
      <p:pic>
        <p:nvPicPr>
          <p:cNvPr id="216" name="Google Shape;216;p28"/>
          <p:cNvPicPr preferRelativeResize="0"/>
          <p:nvPr/>
        </p:nvPicPr>
        <p:blipFill>
          <a:blip r:embed="rId4">
            <a:alphaModFix/>
          </a:blip>
          <a:stretch>
            <a:fillRect/>
          </a:stretch>
        </p:blipFill>
        <p:spPr>
          <a:xfrm>
            <a:off x="6561850" y="2066911"/>
            <a:ext cx="1433750" cy="3076588"/>
          </a:xfrm>
          <a:prstGeom prst="rect">
            <a:avLst/>
          </a:prstGeom>
          <a:noFill/>
          <a:ln>
            <a:noFill/>
          </a:ln>
        </p:spPr>
      </p:pic>
      <p:sp>
        <p:nvSpPr>
          <p:cNvPr id="217" name="Google Shape;217;p28"/>
          <p:cNvSpPr txBox="1"/>
          <p:nvPr>
            <p:ph type="title"/>
          </p:nvPr>
        </p:nvSpPr>
        <p:spPr>
          <a:xfrm>
            <a:off x="713225" y="468450"/>
            <a:ext cx="367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(Part 1):</a:t>
            </a:r>
            <a:endParaRPr/>
          </a:p>
        </p:txBody>
      </p:sp>
      <p:sp>
        <p:nvSpPr>
          <p:cNvPr id="218" name="Google Shape;218;p28"/>
          <p:cNvSpPr txBox="1"/>
          <p:nvPr>
            <p:ph idx="4294967295" type="subTitle"/>
          </p:nvPr>
        </p:nvSpPr>
        <p:spPr>
          <a:xfrm>
            <a:off x="713225" y="1263325"/>
            <a:ext cx="2456100" cy="495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Char char="●"/>
            </a:pPr>
            <a:r>
              <a:rPr lang="en"/>
              <a:t>Image </a:t>
            </a:r>
            <a:br>
              <a:rPr lang="en"/>
            </a:br>
            <a:r>
              <a:rPr lang="en"/>
              <a:t>variations</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cxnSp>
        <p:nvCxnSpPr>
          <p:cNvPr id="219" name="Google Shape;219;p28"/>
          <p:cNvCxnSpPr>
            <a:stCxn id="220" idx="3"/>
            <a:endCxn id="221" idx="1"/>
          </p:cNvCxnSpPr>
          <p:nvPr/>
        </p:nvCxnSpPr>
        <p:spPr>
          <a:xfrm flipH="1" rot="10800000">
            <a:off x="6417876" y="1911664"/>
            <a:ext cx="987900" cy="930000"/>
          </a:xfrm>
          <a:prstGeom prst="straightConnector1">
            <a:avLst/>
          </a:prstGeom>
          <a:noFill/>
          <a:ln cap="flat" cmpd="sng" w="9525">
            <a:solidFill>
              <a:schemeClr val="dk2"/>
            </a:solidFill>
            <a:prstDash val="solid"/>
            <a:round/>
            <a:headEnd len="med" w="med" type="none"/>
            <a:tailEnd len="med" w="med" type="triangle"/>
          </a:ln>
        </p:spPr>
      </p:cxnSp>
      <p:pic>
        <p:nvPicPr>
          <p:cNvPr id="221" name="Google Shape;221;p28"/>
          <p:cNvPicPr preferRelativeResize="0"/>
          <p:nvPr/>
        </p:nvPicPr>
        <p:blipFill>
          <a:blip r:embed="rId5">
            <a:alphaModFix/>
          </a:blip>
          <a:stretch>
            <a:fillRect/>
          </a:stretch>
        </p:blipFill>
        <p:spPr>
          <a:xfrm>
            <a:off x="7405700" y="1363475"/>
            <a:ext cx="1219601" cy="1096561"/>
          </a:xfrm>
          <a:prstGeom prst="rect">
            <a:avLst/>
          </a:prstGeom>
          <a:noFill/>
          <a:ln>
            <a:noFill/>
          </a:ln>
        </p:spPr>
      </p:pic>
      <p:pic>
        <p:nvPicPr>
          <p:cNvPr id="222" name="Google Shape;222;p28"/>
          <p:cNvPicPr preferRelativeResize="0"/>
          <p:nvPr/>
        </p:nvPicPr>
        <p:blipFill>
          <a:blip r:embed="rId6">
            <a:alphaModFix/>
          </a:blip>
          <a:stretch>
            <a:fillRect/>
          </a:stretch>
        </p:blipFill>
        <p:spPr>
          <a:xfrm>
            <a:off x="5142100" y="772812"/>
            <a:ext cx="1219601" cy="1096538"/>
          </a:xfrm>
          <a:prstGeom prst="rect">
            <a:avLst/>
          </a:prstGeom>
          <a:noFill/>
          <a:ln>
            <a:noFill/>
          </a:ln>
        </p:spPr>
      </p:pic>
      <p:pic>
        <p:nvPicPr>
          <p:cNvPr id="223" name="Google Shape;223;p28"/>
          <p:cNvPicPr preferRelativeResize="0"/>
          <p:nvPr/>
        </p:nvPicPr>
        <p:blipFill>
          <a:blip r:embed="rId7">
            <a:alphaModFix/>
          </a:blip>
          <a:stretch>
            <a:fillRect/>
          </a:stretch>
        </p:blipFill>
        <p:spPr>
          <a:xfrm>
            <a:off x="5107350" y="3813983"/>
            <a:ext cx="1289100" cy="1159043"/>
          </a:xfrm>
          <a:prstGeom prst="rect">
            <a:avLst/>
          </a:prstGeom>
          <a:noFill/>
          <a:ln>
            <a:noFill/>
          </a:ln>
        </p:spPr>
      </p:pic>
      <p:pic>
        <p:nvPicPr>
          <p:cNvPr id="224" name="Google Shape;224;p28"/>
          <p:cNvPicPr preferRelativeResize="0"/>
          <p:nvPr/>
        </p:nvPicPr>
        <p:blipFill>
          <a:blip r:embed="rId8">
            <a:alphaModFix/>
          </a:blip>
          <a:stretch>
            <a:fillRect/>
          </a:stretch>
        </p:blipFill>
        <p:spPr>
          <a:xfrm>
            <a:off x="2721195" y="1263317"/>
            <a:ext cx="1670300" cy="1960932"/>
          </a:xfrm>
          <a:prstGeom prst="rect">
            <a:avLst/>
          </a:prstGeom>
          <a:noFill/>
          <a:ln>
            <a:noFill/>
          </a:ln>
        </p:spPr>
      </p:pic>
      <p:pic>
        <p:nvPicPr>
          <p:cNvPr id="225" name="Google Shape;225;p28"/>
          <p:cNvPicPr preferRelativeResize="0"/>
          <p:nvPr/>
        </p:nvPicPr>
        <p:blipFill>
          <a:blip r:embed="rId9">
            <a:alphaModFix/>
          </a:blip>
          <a:stretch>
            <a:fillRect/>
          </a:stretch>
        </p:blipFill>
        <p:spPr>
          <a:xfrm>
            <a:off x="7370963" y="2920342"/>
            <a:ext cx="1289075" cy="1799445"/>
          </a:xfrm>
          <a:prstGeom prst="rect">
            <a:avLst/>
          </a:prstGeom>
          <a:noFill/>
          <a:ln>
            <a:noFill/>
          </a:ln>
        </p:spPr>
      </p:pic>
      <p:pic>
        <p:nvPicPr>
          <p:cNvPr id="226" name="Google Shape;226;p28"/>
          <p:cNvPicPr preferRelativeResize="0"/>
          <p:nvPr/>
        </p:nvPicPr>
        <p:blipFill>
          <a:blip r:embed="rId10">
            <a:alphaModFix/>
          </a:blip>
          <a:stretch>
            <a:fillRect/>
          </a:stretch>
        </p:blipFill>
        <p:spPr>
          <a:xfrm>
            <a:off x="2099750" y="3601245"/>
            <a:ext cx="2291741" cy="1289099"/>
          </a:xfrm>
          <a:prstGeom prst="rect">
            <a:avLst/>
          </a:prstGeom>
          <a:noFill/>
          <a:ln>
            <a:noFill/>
          </a:ln>
        </p:spPr>
      </p:pic>
      <p:cxnSp>
        <p:nvCxnSpPr>
          <p:cNvPr id="227" name="Google Shape;227;p28"/>
          <p:cNvCxnSpPr>
            <a:stCxn id="220" idx="3"/>
            <a:endCxn id="225" idx="1"/>
          </p:cNvCxnSpPr>
          <p:nvPr/>
        </p:nvCxnSpPr>
        <p:spPr>
          <a:xfrm>
            <a:off x="6417876" y="2841664"/>
            <a:ext cx="953100" cy="9783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28"/>
          <p:cNvCxnSpPr>
            <a:stCxn id="229" idx="0"/>
            <a:endCxn id="222" idx="2"/>
          </p:cNvCxnSpPr>
          <p:nvPr/>
        </p:nvCxnSpPr>
        <p:spPr>
          <a:xfrm rot="10800000">
            <a:off x="5751900" y="1869351"/>
            <a:ext cx="0" cy="423900"/>
          </a:xfrm>
          <a:prstGeom prst="straightConnector1">
            <a:avLst/>
          </a:prstGeom>
          <a:noFill/>
          <a:ln cap="flat" cmpd="sng" w="9525">
            <a:solidFill>
              <a:schemeClr val="dk2"/>
            </a:solidFill>
            <a:prstDash val="solid"/>
            <a:round/>
            <a:headEnd len="med" w="med" type="none"/>
            <a:tailEnd len="med" w="med" type="triangle"/>
          </a:ln>
        </p:spPr>
      </p:cxnSp>
      <p:cxnSp>
        <p:nvCxnSpPr>
          <p:cNvPr id="230" name="Google Shape;230;p28"/>
          <p:cNvCxnSpPr>
            <a:stCxn id="229" idx="2"/>
            <a:endCxn id="223" idx="0"/>
          </p:cNvCxnSpPr>
          <p:nvPr/>
        </p:nvCxnSpPr>
        <p:spPr>
          <a:xfrm>
            <a:off x="5751900" y="3389783"/>
            <a:ext cx="0" cy="4242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28"/>
          <p:cNvCxnSpPr>
            <a:stCxn id="229" idx="1"/>
            <a:endCxn id="224" idx="3"/>
          </p:cNvCxnSpPr>
          <p:nvPr/>
        </p:nvCxnSpPr>
        <p:spPr>
          <a:xfrm rot="10800000">
            <a:off x="4391495" y="2243783"/>
            <a:ext cx="750600" cy="5979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28"/>
          <p:cNvCxnSpPr>
            <a:stCxn id="229" idx="1"/>
            <a:endCxn id="226" idx="3"/>
          </p:cNvCxnSpPr>
          <p:nvPr/>
        </p:nvCxnSpPr>
        <p:spPr>
          <a:xfrm flipH="1">
            <a:off x="4391491" y="2841794"/>
            <a:ext cx="750600" cy="1404000"/>
          </a:xfrm>
          <a:prstGeom prst="straightConnector1">
            <a:avLst/>
          </a:prstGeom>
          <a:noFill/>
          <a:ln cap="flat" cmpd="sng" w="9525">
            <a:solidFill>
              <a:schemeClr val="dk2"/>
            </a:solidFill>
            <a:prstDash val="solid"/>
            <a:round/>
            <a:headEnd len="med" w="med" type="none"/>
            <a:tailEnd len="med" w="med" type="triangle"/>
          </a:ln>
        </p:spPr>
      </p:cxnSp>
      <p:pic>
        <p:nvPicPr>
          <p:cNvPr id="220" name="Google Shape;220;p28"/>
          <p:cNvPicPr preferRelativeResize="0"/>
          <p:nvPr/>
        </p:nvPicPr>
        <p:blipFill>
          <a:blip r:embed="rId11">
            <a:alphaModFix/>
          </a:blip>
          <a:stretch>
            <a:fillRect/>
          </a:stretch>
        </p:blipFill>
        <p:spPr>
          <a:xfrm>
            <a:off x="5085910" y="2293389"/>
            <a:ext cx="1331966" cy="1096550"/>
          </a:xfrm>
          <a:prstGeom prst="rect">
            <a:avLst/>
          </a:prstGeom>
          <a:noFill/>
          <a:ln>
            <a:noFill/>
          </a:ln>
        </p:spPr>
      </p:pic>
      <p:pic>
        <p:nvPicPr>
          <p:cNvPr id="233" name="Google Shape;233;p28"/>
          <p:cNvPicPr preferRelativeResize="0"/>
          <p:nvPr/>
        </p:nvPicPr>
        <p:blipFill rotWithShape="1">
          <a:blip r:embed="rId12">
            <a:alphaModFix/>
          </a:blip>
          <a:srcRect b="29456" l="20387" r="24631" t="9174"/>
          <a:stretch/>
        </p:blipFill>
        <p:spPr>
          <a:xfrm flipH="1" rot="-460723">
            <a:off x="-185661" y="3041633"/>
            <a:ext cx="2070773" cy="23113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29"/>
          <p:cNvSpPr txBox="1"/>
          <p:nvPr>
            <p:ph idx="1" type="subTitle"/>
          </p:nvPr>
        </p:nvSpPr>
        <p:spPr>
          <a:xfrm>
            <a:off x="713225" y="1652775"/>
            <a:ext cx="4865100" cy="27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Char char="●"/>
            </a:pPr>
            <a:r>
              <a:rPr lang="en" sz="1600">
                <a:solidFill>
                  <a:schemeClr val="dk2"/>
                </a:solidFill>
              </a:rPr>
              <a:t>Data pre-processing</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RAM space</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Overfitting the network</a:t>
            </a:r>
            <a:endParaRPr/>
          </a:p>
          <a:p>
            <a:pPr indent="0" lvl="0" marL="914400" rtl="0" algn="l">
              <a:spcBef>
                <a:spcPts val="1600"/>
              </a:spcBef>
              <a:spcAft>
                <a:spcPts val="1600"/>
              </a:spcAft>
              <a:buNone/>
            </a:pPr>
            <a:r>
              <a:rPr lang="en"/>
              <a:t> </a:t>
            </a:r>
            <a:endParaRPr>
              <a:solidFill>
                <a:schemeClr val="lt2"/>
              </a:solidFill>
            </a:endParaRPr>
          </a:p>
        </p:txBody>
      </p:sp>
      <p:pic>
        <p:nvPicPr>
          <p:cNvPr id="239" name="Google Shape;239;p29"/>
          <p:cNvPicPr preferRelativeResize="0"/>
          <p:nvPr/>
        </p:nvPicPr>
        <p:blipFill rotWithShape="1">
          <a:blip r:embed="rId3">
            <a:alphaModFix/>
          </a:blip>
          <a:srcRect b="29456" l="20387" r="24631" t="9174"/>
          <a:stretch/>
        </p:blipFill>
        <p:spPr>
          <a:xfrm flipH="1" rot="-460723">
            <a:off x="-185661" y="3041633"/>
            <a:ext cx="2070773" cy="2311360"/>
          </a:xfrm>
          <a:prstGeom prst="rect">
            <a:avLst/>
          </a:prstGeom>
          <a:noFill/>
          <a:ln>
            <a:noFill/>
          </a:ln>
        </p:spPr>
      </p:pic>
      <p:pic>
        <p:nvPicPr>
          <p:cNvPr id="240" name="Google Shape;240;p29"/>
          <p:cNvPicPr preferRelativeResize="0"/>
          <p:nvPr/>
        </p:nvPicPr>
        <p:blipFill>
          <a:blip r:embed="rId4">
            <a:alphaModFix/>
          </a:blip>
          <a:stretch>
            <a:fillRect/>
          </a:stretch>
        </p:blipFill>
        <p:spPr>
          <a:xfrm flipH="1">
            <a:off x="5782125" y="1155788"/>
            <a:ext cx="2361049" cy="2506163"/>
          </a:xfrm>
          <a:prstGeom prst="rect">
            <a:avLst/>
          </a:prstGeom>
          <a:noFill/>
          <a:ln>
            <a:noFill/>
          </a:ln>
        </p:spPr>
      </p:pic>
      <p:sp>
        <p:nvSpPr>
          <p:cNvPr id="241" name="Google Shape;241;p29"/>
          <p:cNvSpPr txBox="1"/>
          <p:nvPr>
            <p:ph type="title"/>
          </p:nvPr>
        </p:nvSpPr>
        <p:spPr>
          <a:xfrm>
            <a:off x="713225" y="468450"/>
            <a:ext cx="367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(Part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2826925" y="1160000"/>
            <a:ext cx="3490200" cy="179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 Demo </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Results</a:t>
            </a:r>
            <a:endParaRPr/>
          </a:p>
        </p:txBody>
      </p:sp>
      <p:sp>
        <p:nvSpPr>
          <p:cNvPr id="247" name="Google Shape;247;p30"/>
          <p:cNvSpPr txBox="1"/>
          <p:nvPr>
            <p:ph idx="2" type="title"/>
          </p:nvPr>
        </p:nvSpPr>
        <p:spPr>
          <a:xfrm>
            <a:off x="2858688" y="818988"/>
            <a:ext cx="9234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713225" y="464203"/>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a:t> </a:t>
            </a:r>
            <a:endParaRPr/>
          </a:p>
        </p:txBody>
      </p:sp>
      <p:sp>
        <p:nvSpPr>
          <p:cNvPr id="253" name="Google Shape;253;p31"/>
          <p:cNvSpPr txBox="1"/>
          <p:nvPr/>
        </p:nvSpPr>
        <p:spPr>
          <a:xfrm>
            <a:off x="713225" y="1302650"/>
            <a:ext cx="6552000" cy="882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chemeClr val="lt2"/>
              </a:buClr>
              <a:buSzPts val="1600"/>
              <a:buFont typeface="Lato"/>
              <a:buChar char="●"/>
            </a:pPr>
            <a:r>
              <a:rPr lang="en" sz="1600">
                <a:latin typeface="Lato"/>
                <a:ea typeface="Lato"/>
                <a:cs typeface="Lato"/>
                <a:sym typeface="Lato"/>
              </a:rPr>
              <a:t>76% accuracy on training data</a:t>
            </a:r>
            <a:endParaRPr sz="1600">
              <a:latin typeface="Lato"/>
              <a:ea typeface="Lato"/>
              <a:cs typeface="Lato"/>
              <a:sym typeface="Lato"/>
            </a:endParaRPr>
          </a:p>
          <a:p>
            <a:pPr indent="-330200" lvl="1" marL="914400" rtl="0" algn="l">
              <a:spcBef>
                <a:spcPts val="1600"/>
              </a:spcBef>
              <a:spcAft>
                <a:spcPts val="1600"/>
              </a:spcAft>
              <a:buClr>
                <a:schemeClr val="lt2"/>
              </a:buClr>
              <a:buSzPts val="1600"/>
              <a:buFont typeface="Lato"/>
              <a:buChar char="○"/>
            </a:pPr>
            <a:r>
              <a:rPr lang="en" sz="1600">
                <a:latin typeface="Lato"/>
                <a:ea typeface="Lato"/>
                <a:cs typeface="Lato"/>
                <a:sym typeface="Lato"/>
              </a:rPr>
              <a:t>Random Choice: 1/15 = 6.7% accuracy</a:t>
            </a:r>
            <a:endParaRPr sz="16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32"/>
          <p:cNvSpPr txBox="1"/>
          <p:nvPr>
            <p:ph type="title"/>
          </p:nvPr>
        </p:nvSpPr>
        <p:spPr>
          <a:xfrm>
            <a:off x="713225" y="460822"/>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Improvements</a:t>
            </a:r>
            <a:endParaRPr/>
          </a:p>
          <a:p>
            <a:pPr indent="0" lvl="0" marL="0" rtl="0" algn="l">
              <a:spcBef>
                <a:spcPts val="0"/>
              </a:spcBef>
              <a:spcAft>
                <a:spcPts val="0"/>
              </a:spcAft>
              <a:buNone/>
            </a:pPr>
            <a:r>
              <a:t/>
            </a:r>
            <a:endParaRPr/>
          </a:p>
        </p:txBody>
      </p:sp>
      <p:sp>
        <p:nvSpPr>
          <p:cNvPr id="259" name="Google Shape;259;p32"/>
          <p:cNvSpPr txBox="1"/>
          <p:nvPr>
            <p:ph idx="1" type="subTitle"/>
          </p:nvPr>
        </p:nvSpPr>
        <p:spPr>
          <a:xfrm>
            <a:off x="713225" y="1357325"/>
            <a:ext cx="4865100" cy="273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Char char="●"/>
            </a:pPr>
            <a:r>
              <a:rPr lang="en" sz="1600"/>
              <a:t>Recognize pokemon first</a:t>
            </a:r>
            <a:endParaRPr sz="1600"/>
          </a:p>
          <a:p>
            <a:pPr indent="-330200" lvl="0" marL="457200" rtl="0" algn="l">
              <a:spcBef>
                <a:spcPts val="0"/>
              </a:spcBef>
              <a:spcAft>
                <a:spcPts val="0"/>
              </a:spcAft>
              <a:buSzPts val="1600"/>
              <a:buChar char="●"/>
            </a:pPr>
            <a:r>
              <a:rPr lang="en" sz="1600"/>
              <a:t>Increase size of cnn ⇔ increase ram capacity</a:t>
            </a:r>
            <a:endParaRPr sz="1600"/>
          </a:p>
        </p:txBody>
      </p:sp>
      <p:pic>
        <p:nvPicPr>
          <p:cNvPr id="260" name="Google Shape;260;p32"/>
          <p:cNvPicPr preferRelativeResize="0"/>
          <p:nvPr/>
        </p:nvPicPr>
        <p:blipFill>
          <a:blip r:embed="rId3">
            <a:alphaModFix/>
          </a:blip>
          <a:stretch>
            <a:fillRect/>
          </a:stretch>
        </p:blipFill>
        <p:spPr>
          <a:xfrm>
            <a:off x="1901750" y="2980900"/>
            <a:ext cx="3456525" cy="2028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713225" y="460651"/>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66" name="Google Shape;266;p33"/>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lt2"/>
              </a:buClr>
              <a:buSzPts val="1600"/>
              <a:buChar char="●"/>
            </a:pPr>
            <a:r>
              <a:rPr lang="en" sz="1600"/>
              <a:t>MIT Intro </a:t>
            </a:r>
            <a:r>
              <a:rPr lang="en" sz="1600"/>
              <a:t>to</a:t>
            </a:r>
            <a:r>
              <a:rPr lang="en" sz="1600"/>
              <a:t> Deep Learning (Specifically Lecture 6)</a:t>
            </a:r>
            <a:endParaRPr sz="1600"/>
          </a:p>
          <a:p>
            <a:pPr indent="-330200" lvl="1" marL="914400" rtl="0" algn="l">
              <a:spcBef>
                <a:spcPts val="0"/>
              </a:spcBef>
              <a:spcAft>
                <a:spcPts val="0"/>
              </a:spcAft>
              <a:buSzPts val="1600"/>
              <a:buChar char="○"/>
            </a:pPr>
            <a:r>
              <a:rPr lang="en" sz="1600" u="sng">
                <a:solidFill>
                  <a:schemeClr val="hlink"/>
                </a:solidFill>
                <a:hlinkClick r:id="rId3"/>
              </a:rPr>
              <a:t>http://introtodeeplearning.com/</a:t>
            </a:r>
            <a:endParaRPr sz="1600"/>
          </a:p>
          <a:p>
            <a:pPr indent="-330200" lvl="0" marL="457200" marR="0" rtl="0" algn="l">
              <a:lnSpc>
                <a:spcPct val="100000"/>
              </a:lnSpc>
              <a:spcBef>
                <a:spcPts val="0"/>
              </a:spcBef>
              <a:spcAft>
                <a:spcPts val="0"/>
              </a:spcAft>
              <a:buClr>
                <a:schemeClr val="lt2"/>
              </a:buClr>
              <a:buSzPts val="1600"/>
              <a:buChar char="●"/>
            </a:pPr>
            <a:r>
              <a:rPr lang="en" sz="1600"/>
              <a:t>Reference Paper</a:t>
            </a:r>
            <a:endParaRPr sz="1600"/>
          </a:p>
          <a:p>
            <a:pPr indent="-330200" lvl="1" marL="914400" rtl="0" algn="l">
              <a:spcBef>
                <a:spcPts val="0"/>
              </a:spcBef>
              <a:spcAft>
                <a:spcPts val="0"/>
              </a:spcAft>
              <a:buSzPts val="1600"/>
              <a:buChar char="○"/>
            </a:pPr>
            <a:r>
              <a:rPr lang="en" sz="1600" u="sng">
                <a:solidFill>
                  <a:schemeClr val="hlink"/>
                </a:solidFill>
                <a:hlinkClick r:id="rId4"/>
              </a:rPr>
              <a:t>https://www.hindawi.com/journals/cin/2016/3289801/</a:t>
            </a:r>
            <a:endParaRPr sz="1600"/>
          </a:p>
          <a:p>
            <a:pPr indent="-330200" lvl="0" marL="457200" marR="0" rtl="0" algn="l">
              <a:lnSpc>
                <a:spcPct val="100000"/>
              </a:lnSpc>
              <a:spcBef>
                <a:spcPts val="0"/>
              </a:spcBef>
              <a:spcAft>
                <a:spcPts val="0"/>
              </a:spcAft>
              <a:buClr>
                <a:schemeClr val="lt2"/>
              </a:buClr>
              <a:buSzPts val="1600"/>
              <a:buChar char="●"/>
            </a:pPr>
            <a:r>
              <a:rPr lang="en" sz="1600"/>
              <a:t>Kaggle Dataset:</a:t>
            </a:r>
            <a:endParaRPr sz="1600"/>
          </a:p>
          <a:p>
            <a:pPr indent="-330200" lvl="1" marL="914400" rtl="0" algn="l">
              <a:spcBef>
                <a:spcPts val="0"/>
              </a:spcBef>
              <a:spcAft>
                <a:spcPts val="0"/>
              </a:spcAft>
              <a:buSzPts val="1600"/>
              <a:buChar char="○"/>
            </a:pPr>
            <a:r>
              <a:rPr lang="en" sz="1600" u="sng">
                <a:solidFill>
                  <a:schemeClr val="hlink"/>
                </a:solidFill>
                <a:hlinkClick r:id="rId5"/>
              </a:rPr>
              <a:t>https://www.kaggle.com/thedagger/pokemon-generation-one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p34"/>
          <p:cNvSpPr txBox="1"/>
          <p:nvPr>
            <p:ph idx="1" type="subTitle"/>
          </p:nvPr>
        </p:nvSpPr>
        <p:spPr>
          <a:xfrm>
            <a:off x="713225" y="1721238"/>
            <a:ext cx="3207900" cy="354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a:t>
            </a:r>
            <a:r>
              <a:rPr lang="en"/>
              <a:t>ny questions?</a:t>
            </a:r>
            <a:endParaRPr/>
          </a:p>
        </p:txBody>
      </p:sp>
      <p:sp>
        <p:nvSpPr>
          <p:cNvPr id="272" name="Google Shape;272;p34"/>
          <p:cNvSpPr txBox="1"/>
          <p:nvPr>
            <p:ph type="title"/>
          </p:nvPr>
        </p:nvSpPr>
        <p:spPr>
          <a:xfrm>
            <a:off x="713225" y="909200"/>
            <a:ext cx="3513600" cy="5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p:nvPr/>
        </p:nvSpPr>
        <p:spPr>
          <a:xfrm>
            <a:off x="5356143" y="1616774"/>
            <a:ext cx="1231389" cy="1007877"/>
          </a:xfrm>
          <a:custGeom>
            <a:rect b="b" l="l" r="r" t="t"/>
            <a:pathLst>
              <a:path extrusionOk="0" h="21114" w="25795">
                <a:moveTo>
                  <a:pt x="11355" y="0"/>
                </a:moveTo>
                <a:cubicBezTo>
                  <a:pt x="10021" y="0"/>
                  <a:pt x="8644" y="263"/>
                  <a:pt x="7261" y="832"/>
                </a:cubicBezTo>
                <a:cubicBezTo>
                  <a:pt x="2263" y="2882"/>
                  <a:pt x="1" y="7431"/>
                  <a:pt x="88" y="12654"/>
                </a:cubicBezTo>
                <a:cubicBezTo>
                  <a:pt x="126" y="15004"/>
                  <a:pt x="226" y="17815"/>
                  <a:pt x="2188" y="19415"/>
                </a:cubicBezTo>
                <a:cubicBezTo>
                  <a:pt x="3764" y="20716"/>
                  <a:pt x="5986" y="21113"/>
                  <a:pt x="8041" y="21113"/>
                </a:cubicBezTo>
                <a:cubicBezTo>
                  <a:pt x="8413" y="21113"/>
                  <a:pt x="8780" y="21100"/>
                  <a:pt x="9136" y="21077"/>
                </a:cubicBezTo>
                <a:cubicBezTo>
                  <a:pt x="16009" y="20652"/>
                  <a:pt x="25794" y="16166"/>
                  <a:pt x="22170" y="7806"/>
                </a:cubicBezTo>
                <a:cubicBezTo>
                  <a:pt x="20204" y="3251"/>
                  <a:pt x="16048" y="0"/>
                  <a:pt x="11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1802443" y="3019549"/>
            <a:ext cx="1231389" cy="1007877"/>
          </a:xfrm>
          <a:custGeom>
            <a:rect b="b" l="l" r="r" t="t"/>
            <a:pathLst>
              <a:path extrusionOk="0" h="21114" w="25795">
                <a:moveTo>
                  <a:pt x="11355" y="0"/>
                </a:moveTo>
                <a:cubicBezTo>
                  <a:pt x="10021" y="0"/>
                  <a:pt x="8644" y="263"/>
                  <a:pt x="7261" y="832"/>
                </a:cubicBezTo>
                <a:cubicBezTo>
                  <a:pt x="2263" y="2882"/>
                  <a:pt x="1" y="7431"/>
                  <a:pt x="88" y="12654"/>
                </a:cubicBezTo>
                <a:cubicBezTo>
                  <a:pt x="126" y="15004"/>
                  <a:pt x="226" y="17815"/>
                  <a:pt x="2188" y="19415"/>
                </a:cubicBezTo>
                <a:cubicBezTo>
                  <a:pt x="3764" y="20716"/>
                  <a:pt x="5986" y="21113"/>
                  <a:pt x="8041" y="21113"/>
                </a:cubicBezTo>
                <a:cubicBezTo>
                  <a:pt x="8413" y="21113"/>
                  <a:pt x="8780" y="21100"/>
                  <a:pt x="9136" y="21077"/>
                </a:cubicBezTo>
                <a:cubicBezTo>
                  <a:pt x="16009" y="20652"/>
                  <a:pt x="25794" y="16166"/>
                  <a:pt x="22170" y="7806"/>
                </a:cubicBezTo>
                <a:cubicBezTo>
                  <a:pt x="20204" y="3251"/>
                  <a:pt x="16048" y="0"/>
                  <a:pt x="11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5356143" y="3019549"/>
            <a:ext cx="1231389" cy="1007877"/>
          </a:xfrm>
          <a:custGeom>
            <a:rect b="b" l="l" r="r" t="t"/>
            <a:pathLst>
              <a:path extrusionOk="0" h="21114" w="25795">
                <a:moveTo>
                  <a:pt x="11355" y="0"/>
                </a:moveTo>
                <a:cubicBezTo>
                  <a:pt x="10021" y="0"/>
                  <a:pt x="8644" y="263"/>
                  <a:pt x="7261" y="832"/>
                </a:cubicBezTo>
                <a:cubicBezTo>
                  <a:pt x="2263" y="2882"/>
                  <a:pt x="1" y="7431"/>
                  <a:pt x="88" y="12654"/>
                </a:cubicBezTo>
                <a:cubicBezTo>
                  <a:pt x="126" y="15004"/>
                  <a:pt x="226" y="17815"/>
                  <a:pt x="2188" y="19415"/>
                </a:cubicBezTo>
                <a:cubicBezTo>
                  <a:pt x="3764" y="20716"/>
                  <a:pt x="5986" y="21113"/>
                  <a:pt x="8041" y="21113"/>
                </a:cubicBezTo>
                <a:cubicBezTo>
                  <a:pt x="8413" y="21113"/>
                  <a:pt x="8780" y="21100"/>
                  <a:pt x="9136" y="21077"/>
                </a:cubicBezTo>
                <a:cubicBezTo>
                  <a:pt x="16009" y="20652"/>
                  <a:pt x="25794" y="16166"/>
                  <a:pt x="22170" y="7806"/>
                </a:cubicBezTo>
                <a:cubicBezTo>
                  <a:pt x="20204" y="3251"/>
                  <a:pt x="16048" y="0"/>
                  <a:pt x="11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1802443" y="1616774"/>
            <a:ext cx="1231389" cy="1007877"/>
          </a:xfrm>
          <a:custGeom>
            <a:rect b="b" l="l" r="r" t="t"/>
            <a:pathLst>
              <a:path extrusionOk="0" h="21114" w="25795">
                <a:moveTo>
                  <a:pt x="11355" y="0"/>
                </a:moveTo>
                <a:cubicBezTo>
                  <a:pt x="10021" y="0"/>
                  <a:pt x="8644" y="263"/>
                  <a:pt x="7261" y="832"/>
                </a:cubicBezTo>
                <a:cubicBezTo>
                  <a:pt x="2263" y="2882"/>
                  <a:pt x="1" y="7431"/>
                  <a:pt x="88" y="12654"/>
                </a:cubicBezTo>
                <a:cubicBezTo>
                  <a:pt x="126" y="15004"/>
                  <a:pt x="226" y="17815"/>
                  <a:pt x="2188" y="19415"/>
                </a:cubicBezTo>
                <a:cubicBezTo>
                  <a:pt x="3764" y="20716"/>
                  <a:pt x="5986" y="21113"/>
                  <a:pt x="8041" y="21113"/>
                </a:cubicBezTo>
                <a:cubicBezTo>
                  <a:pt x="8413" y="21113"/>
                  <a:pt x="8780" y="21100"/>
                  <a:pt x="9136" y="21077"/>
                </a:cubicBezTo>
                <a:cubicBezTo>
                  <a:pt x="16009" y="20652"/>
                  <a:pt x="25794" y="16166"/>
                  <a:pt x="22170" y="7806"/>
                </a:cubicBezTo>
                <a:cubicBezTo>
                  <a:pt x="20204" y="3251"/>
                  <a:pt x="16048" y="0"/>
                  <a:pt x="11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txBox="1"/>
          <p:nvPr>
            <p:ph type="title"/>
          </p:nvPr>
        </p:nvSpPr>
        <p:spPr>
          <a:xfrm>
            <a:off x="713225" y="460369"/>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47" name="Google Shape;147;p19"/>
          <p:cNvSpPr txBox="1"/>
          <p:nvPr>
            <p:ph idx="2" type="title"/>
          </p:nvPr>
        </p:nvSpPr>
        <p:spPr>
          <a:xfrm>
            <a:off x="1477988" y="1710250"/>
            <a:ext cx="9234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48" name="Google Shape;148;p19"/>
          <p:cNvSpPr txBox="1"/>
          <p:nvPr>
            <p:ph idx="3" type="title"/>
          </p:nvPr>
        </p:nvSpPr>
        <p:spPr>
          <a:xfrm>
            <a:off x="2401350" y="1710250"/>
            <a:ext cx="25152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149" name="Google Shape;149;p19"/>
          <p:cNvSpPr txBox="1"/>
          <p:nvPr>
            <p:ph idx="4" type="title"/>
          </p:nvPr>
        </p:nvSpPr>
        <p:spPr>
          <a:xfrm>
            <a:off x="1477988" y="3129225"/>
            <a:ext cx="9234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50" name="Google Shape;150;p19"/>
          <p:cNvSpPr txBox="1"/>
          <p:nvPr>
            <p:ph idx="5" type="title"/>
          </p:nvPr>
        </p:nvSpPr>
        <p:spPr>
          <a:xfrm>
            <a:off x="2401347" y="3129127"/>
            <a:ext cx="16845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51" name="Google Shape;151;p19"/>
          <p:cNvSpPr txBox="1"/>
          <p:nvPr>
            <p:ph idx="7" type="title"/>
          </p:nvPr>
        </p:nvSpPr>
        <p:spPr>
          <a:xfrm>
            <a:off x="5058087" y="1710250"/>
            <a:ext cx="9234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2" name="Google Shape;152;p19"/>
          <p:cNvSpPr txBox="1"/>
          <p:nvPr>
            <p:ph idx="8" type="title"/>
          </p:nvPr>
        </p:nvSpPr>
        <p:spPr>
          <a:xfrm>
            <a:off x="5981452" y="1710250"/>
            <a:ext cx="20151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153" name="Google Shape;153;p19"/>
          <p:cNvSpPr txBox="1"/>
          <p:nvPr>
            <p:ph idx="13" type="title"/>
          </p:nvPr>
        </p:nvSpPr>
        <p:spPr>
          <a:xfrm>
            <a:off x="5058087" y="3129225"/>
            <a:ext cx="9234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4" name="Google Shape;154;p19"/>
          <p:cNvSpPr txBox="1"/>
          <p:nvPr>
            <p:ph idx="14" type="title"/>
          </p:nvPr>
        </p:nvSpPr>
        <p:spPr>
          <a:xfrm>
            <a:off x="5981449" y="3129125"/>
            <a:ext cx="25590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Live </a:t>
            </a:r>
            <a:r>
              <a:rPr lang="en"/>
              <a:t>Demo &amp; Results</a:t>
            </a:r>
            <a:endParaRPr/>
          </a:p>
        </p:txBody>
      </p:sp>
      <p:pic>
        <p:nvPicPr>
          <p:cNvPr id="155" name="Google Shape;155;p19"/>
          <p:cNvPicPr preferRelativeResize="0"/>
          <p:nvPr/>
        </p:nvPicPr>
        <p:blipFill rotWithShape="1">
          <a:blip r:embed="rId3">
            <a:alphaModFix/>
          </a:blip>
          <a:srcRect b="30055" l="0" r="0" t="0"/>
          <a:stretch/>
        </p:blipFill>
        <p:spPr>
          <a:xfrm rot="-242756">
            <a:off x="262905" y="3762610"/>
            <a:ext cx="1583739" cy="14770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2826925" y="1541000"/>
            <a:ext cx="3490200" cy="9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Description</a:t>
            </a:r>
            <a:endParaRPr/>
          </a:p>
        </p:txBody>
      </p:sp>
      <p:sp>
        <p:nvSpPr>
          <p:cNvPr id="161" name="Google Shape;161;p20"/>
          <p:cNvSpPr txBox="1"/>
          <p:nvPr>
            <p:ph idx="1" type="subTitle"/>
          </p:nvPr>
        </p:nvSpPr>
        <p:spPr>
          <a:xfrm>
            <a:off x="2826850" y="2541100"/>
            <a:ext cx="3490200" cy="18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t>Problem:</a:t>
            </a:r>
            <a:r>
              <a:rPr lang="en"/>
              <a:t> Classify images of first generation pokemon</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b="1" lang="en"/>
              <a:t>Solution: </a:t>
            </a:r>
            <a:r>
              <a:rPr lang="en"/>
              <a:t>Deep Convolutional Neural Network</a:t>
            </a:r>
            <a:endParaRPr/>
          </a:p>
        </p:txBody>
      </p:sp>
      <p:sp>
        <p:nvSpPr>
          <p:cNvPr id="162" name="Google Shape;162;p20"/>
          <p:cNvSpPr txBox="1"/>
          <p:nvPr>
            <p:ph idx="2" type="title"/>
          </p:nvPr>
        </p:nvSpPr>
        <p:spPr>
          <a:xfrm>
            <a:off x="2858688" y="818988"/>
            <a:ext cx="9234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66" name="Shape 166"/>
        <p:cNvGrpSpPr/>
        <p:nvPr/>
      </p:nvGrpSpPr>
      <p:grpSpPr>
        <a:xfrm>
          <a:off x="0" y="0"/>
          <a:ext cx="0" cy="0"/>
          <a:chOff x="0" y="0"/>
          <a:chExt cx="0" cy="0"/>
        </a:xfrm>
      </p:grpSpPr>
      <p:sp>
        <p:nvSpPr>
          <p:cNvPr id="167" name="Google Shape;167;p21"/>
          <p:cNvSpPr txBox="1"/>
          <p:nvPr>
            <p:ph type="title"/>
          </p:nvPr>
        </p:nvSpPr>
        <p:spPr>
          <a:xfrm>
            <a:off x="713225" y="460651"/>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 (CNN)</a:t>
            </a:r>
            <a:endParaRPr/>
          </a:p>
        </p:txBody>
      </p:sp>
      <p:sp>
        <p:nvSpPr>
          <p:cNvPr id="168" name="Google Shape;168;p21"/>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Char char="●"/>
            </a:pPr>
            <a:r>
              <a:rPr lang="en" sz="1600"/>
              <a:t>Three main components:</a:t>
            </a:r>
            <a:endParaRPr sz="1600"/>
          </a:p>
          <a:p>
            <a:pPr indent="-330200" lvl="1" marL="914400" rtl="0" algn="l">
              <a:spcBef>
                <a:spcPts val="0"/>
              </a:spcBef>
              <a:spcAft>
                <a:spcPts val="0"/>
              </a:spcAft>
              <a:buSzPts val="1600"/>
              <a:buAutoNum type="arabicPeriod"/>
            </a:pPr>
            <a:r>
              <a:rPr lang="en" sz="1600"/>
              <a:t>Convolve images with multiple filters</a:t>
            </a:r>
            <a:endParaRPr sz="1600"/>
          </a:p>
          <a:p>
            <a:pPr indent="-330200" lvl="1" marL="914400" rtl="0" algn="l">
              <a:spcBef>
                <a:spcPts val="0"/>
              </a:spcBef>
              <a:spcAft>
                <a:spcPts val="0"/>
              </a:spcAft>
              <a:buSzPts val="1600"/>
              <a:buAutoNum type="arabicPeriod"/>
            </a:pPr>
            <a:r>
              <a:rPr lang="en" sz="1600"/>
              <a:t>Introducing non-linearity and downsampling</a:t>
            </a:r>
            <a:endParaRPr sz="1600"/>
          </a:p>
          <a:p>
            <a:pPr indent="-330200" lvl="1" marL="914400" rtl="0" algn="l">
              <a:spcBef>
                <a:spcPts val="0"/>
              </a:spcBef>
              <a:spcAft>
                <a:spcPts val="0"/>
              </a:spcAft>
              <a:buSzPts val="1600"/>
              <a:buAutoNum type="arabicPeriod"/>
            </a:pPr>
            <a:r>
              <a:rPr lang="en" sz="1600"/>
              <a:t>Feeding output from Step 1 &amp; 2 into a deep neural network</a:t>
            </a:r>
            <a:endParaRPr sz="1600"/>
          </a:p>
        </p:txBody>
      </p:sp>
      <p:pic>
        <p:nvPicPr>
          <p:cNvPr id="169" name="Google Shape;169;p21"/>
          <p:cNvPicPr preferRelativeResize="0"/>
          <p:nvPr/>
        </p:nvPicPr>
        <p:blipFill>
          <a:blip r:embed="rId3">
            <a:alphaModFix/>
          </a:blip>
          <a:stretch>
            <a:fillRect/>
          </a:stretch>
        </p:blipFill>
        <p:spPr>
          <a:xfrm>
            <a:off x="76198" y="2719024"/>
            <a:ext cx="7034325" cy="2374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713225" y="468450"/>
            <a:ext cx="343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a:t>
            </a:r>
            <a:endParaRPr/>
          </a:p>
        </p:txBody>
      </p:sp>
      <p:sp>
        <p:nvSpPr>
          <p:cNvPr id="175" name="Google Shape;175;p22"/>
          <p:cNvSpPr txBox="1"/>
          <p:nvPr>
            <p:ph idx="4294967295" type="subTitle"/>
          </p:nvPr>
        </p:nvSpPr>
        <p:spPr>
          <a:xfrm>
            <a:off x="772600" y="1273525"/>
            <a:ext cx="4865100" cy="273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Char char="●"/>
            </a:pPr>
            <a:r>
              <a:rPr lang="en"/>
              <a:t>Kaggle dataset can be found </a:t>
            </a:r>
            <a:r>
              <a:rPr lang="en" u="sng">
                <a:solidFill>
                  <a:schemeClr val="hlink"/>
                </a:solidFill>
                <a:hlinkClick r:id="rId3"/>
              </a:rPr>
              <a:t>here</a:t>
            </a:r>
            <a:endParaRPr/>
          </a:p>
          <a:p>
            <a:pPr indent="-330200" lvl="0" marL="457200" rtl="0" algn="l">
              <a:spcBef>
                <a:spcPts val="0"/>
              </a:spcBef>
              <a:spcAft>
                <a:spcPts val="0"/>
              </a:spcAft>
              <a:buSzPts val="1600"/>
              <a:buChar char="●"/>
            </a:pPr>
            <a:r>
              <a:rPr lang="en"/>
              <a:t>Over 10,000 total images</a:t>
            </a:r>
            <a:endParaRPr/>
          </a:p>
          <a:p>
            <a:pPr indent="-330200" lvl="1" marL="914400" rtl="0" algn="l">
              <a:spcBef>
                <a:spcPts val="0"/>
              </a:spcBef>
              <a:spcAft>
                <a:spcPts val="0"/>
              </a:spcAft>
              <a:buSzPts val="1600"/>
              <a:buChar char="○"/>
            </a:pPr>
            <a:r>
              <a:rPr lang="en" sz="1600">
                <a:solidFill>
                  <a:schemeClr val="dk2"/>
                </a:solidFill>
              </a:rPr>
              <a:t>151 unique Gen-1 Pokemon</a:t>
            </a:r>
            <a:endParaRPr/>
          </a:p>
        </p:txBody>
      </p:sp>
      <p:pic>
        <p:nvPicPr>
          <p:cNvPr id="176" name="Google Shape;176;p22"/>
          <p:cNvPicPr preferRelativeResize="0"/>
          <p:nvPr/>
        </p:nvPicPr>
        <p:blipFill>
          <a:blip r:embed="rId4">
            <a:alphaModFix/>
          </a:blip>
          <a:stretch>
            <a:fillRect/>
          </a:stretch>
        </p:blipFill>
        <p:spPr>
          <a:xfrm rot="12">
            <a:off x="6053600" y="583478"/>
            <a:ext cx="2024175" cy="1799743"/>
          </a:xfrm>
          <a:prstGeom prst="rect">
            <a:avLst/>
          </a:prstGeom>
          <a:noFill/>
          <a:ln>
            <a:noFill/>
          </a:ln>
        </p:spPr>
      </p:pic>
      <p:pic>
        <p:nvPicPr>
          <p:cNvPr id="177" name="Google Shape;177;p22"/>
          <p:cNvPicPr preferRelativeResize="0"/>
          <p:nvPr/>
        </p:nvPicPr>
        <p:blipFill>
          <a:blip r:embed="rId5">
            <a:alphaModFix/>
          </a:blip>
          <a:stretch>
            <a:fillRect/>
          </a:stretch>
        </p:blipFill>
        <p:spPr>
          <a:xfrm>
            <a:off x="772600" y="2606150"/>
            <a:ext cx="7687099" cy="253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23"/>
          <p:cNvSpPr txBox="1"/>
          <p:nvPr>
            <p:ph type="title"/>
          </p:nvPr>
        </p:nvSpPr>
        <p:spPr>
          <a:xfrm>
            <a:off x="713225" y="460822"/>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used</a:t>
            </a:r>
            <a:endParaRPr/>
          </a:p>
        </p:txBody>
      </p:sp>
      <p:pic>
        <p:nvPicPr>
          <p:cNvPr id="183" name="Google Shape;183;p23"/>
          <p:cNvPicPr preferRelativeResize="0"/>
          <p:nvPr/>
        </p:nvPicPr>
        <p:blipFill>
          <a:blip r:embed="rId3">
            <a:alphaModFix/>
          </a:blip>
          <a:stretch>
            <a:fillRect/>
          </a:stretch>
        </p:blipFill>
        <p:spPr>
          <a:xfrm>
            <a:off x="4169425" y="1273925"/>
            <a:ext cx="3939425" cy="754025"/>
          </a:xfrm>
          <a:prstGeom prst="rect">
            <a:avLst/>
          </a:prstGeom>
          <a:noFill/>
          <a:ln>
            <a:noFill/>
          </a:ln>
        </p:spPr>
      </p:pic>
      <p:pic>
        <p:nvPicPr>
          <p:cNvPr id="184" name="Google Shape;184;p23"/>
          <p:cNvPicPr preferRelativeResize="0"/>
          <p:nvPr/>
        </p:nvPicPr>
        <p:blipFill>
          <a:blip r:embed="rId4">
            <a:alphaModFix/>
          </a:blip>
          <a:stretch>
            <a:fillRect/>
          </a:stretch>
        </p:blipFill>
        <p:spPr>
          <a:xfrm>
            <a:off x="160275" y="1756650"/>
            <a:ext cx="3328624" cy="1664301"/>
          </a:xfrm>
          <a:prstGeom prst="rect">
            <a:avLst/>
          </a:prstGeom>
          <a:noFill/>
          <a:ln>
            <a:noFill/>
          </a:ln>
        </p:spPr>
      </p:pic>
      <p:pic>
        <p:nvPicPr>
          <p:cNvPr id="185" name="Google Shape;185;p23"/>
          <p:cNvPicPr preferRelativeResize="0"/>
          <p:nvPr/>
        </p:nvPicPr>
        <p:blipFill>
          <a:blip r:embed="rId5">
            <a:alphaModFix/>
          </a:blip>
          <a:stretch>
            <a:fillRect/>
          </a:stretch>
        </p:blipFill>
        <p:spPr>
          <a:xfrm>
            <a:off x="2635825" y="2922125"/>
            <a:ext cx="3153451" cy="1393850"/>
          </a:xfrm>
          <a:prstGeom prst="rect">
            <a:avLst/>
          </a:prstGeom>
          <a:noFill/>
          <a:ln>
            <a:noFill/>
          </a:ln>
        </p:spPr>
      </p:pic>
      <p:pic>
        <p:nvPicPr>
          <p:cNvPr id="186" name="Google Shape;186;p23"/>
          <p:cNvPicPr preferRelativeResize="0"/>
          <p:nvPr/>
        </p:nvPicPr>
        <p:blipFill>
          <a:blip r:embed="rId6">
            <a:alphaModFix/>
          </a:blip>
          <a:stretch>
            <a:fillRect/>
          </a:stretch>
        </p:blipFill>
        <p:spPr>
          <a:xfrm>
            <a:off x="6869575" y="3191000"/>
            <a:ext cx="1517967" cy="1484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2826925" y="1160000"/>
            <a:ext cx="3490200" cy="9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Implementation</a:t>
            </a:r>
            <a:endParaRPr/>
          </a:p>
        </p:txBody>
      </p:sp>
      <p:sp>
        <p:nvSpPr>
          <p:cNvPr id="192" name="Google Shape;192;p24"/>
          <p:cNvSpPr txBox="1"/>
          <p:nvPr>
            <p:ph idx="2" type="title"/>
          </p:nvPr>
        </p:nvSpPr>
        <p:spPr>
          <a:xfrm>
            <a:off x="2858688" y="818988"/>
            <a:ext cx="9234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713225" y="464203"/>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Data Pre-Processing</a:t>
            </a:r>
            <a:endParaRPr/>
          </a:p>
          <a:p>
            <a:pPr indent="0" lvl="0" marL="0" rtl="0" algn="l">
              <a:spcBef>
                <a:spcPts val="0"/>
              </a:spcBef>
              <a:spcAft>
                <a:spcPts val="0"/>
              </a:spcAft>
              <a:buNone/>
            </a:pPr>
            <a:r>
              <a:t/>
            </a:r>
            <a:endParaRPr/>
          </a:p>
        </p:txBody>
      </p:sp>
      <p:sp>
        <p:nvSpPr>
          <p:cNvPr id="198" name="Google Shape;198;p25"/>
          <p:cNvSpPr txBox="1"/>
          <p:nvPr/>
        </p:nvSpPr>
        <p:spPr>
          <a:xfrm>
            <a:off x="713225" y="1302650"/>
            <a:ext cx="5016900" cy="1785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chemeClr val="lt2"/>
              </a:buClr>
              <a:buSzPts val="1600"/>
              <a:buFont typeface="Lato"/>
              <a:buChar char="●"/>
            </a:pPr>
            <a:r>
              <a:rPr lang="en" sz="1600">
                <a:latin typeface="Lato"/>
                <a:ea typeface="Lato"/>
                <a:cs typeface="Lato"/>
                <a:sym typeface="Lato"/>
              </a:rPr>
              <a:t>Cleaned dataset</a:t>
            </a:r>
            <a:endParaRPr sz="1600">
              <a:latin typeface="Lato"/>
              <a:ea typeface="Lato"/>
              <a:cs typeface="Lato"/>
              <a:sym typeface="Lato"/>
            </a:endParaRPr>
          </a:p>
          <a:p>
            <a:pPr indent="-330200" lvl="1" marL="914400" marR="0" rtl="0" algn="l">
              <a:lnSpc>
                <a:spcPct val="100000"/>
              </a:lnSpc>
              <a:spcBef>
                <a:spcPts val="1600"/>
              </a:spcBef>
              <a:spcAft>
                <a:spcPts val="0"/>
              </a:spcAft>
              <a:buClr>
                <a:schemeClr val="lt2"/>
              </a:buClr>
              <a:buSzPts val="1600"/>
              <a:buFont typeface="Lato"/>
              <a:buChar char="○"/>
            </a:pPr>
            <a:r>
              <a:rPr lang="en" sz="1600">
                <a:latin typeface="Lato"/>
                <a:ea typeface="Lato"/>
                <a:cs typeface="Lato"/>
                <a:sym typeface="Lato"/>
              </a:rPr>
              <a:t>Used 15 </a:t>
            </a:r>
            <a:r>
              <a:rPr lang="en" sz="1600">
                <a:latin typeface="Lato"/>
                <a:ea typeface="Lato"/>
                <a:cs typeface="Lato"/>
                <a:sym typeface="Lato"/>
              </a:rPr>
              <a:t>unique</a:t>
            </a:r>
            <a:r>
              <a:rPr lang="en" sz="1600">
                <a:latin typeface="Lato"/>
                <a:ea typeface="Lato"/>
                <a:cs typeface="Lato"/>
                <a:sym typeface="Lato"/>
              </a:rPr>
              <a:t> Pokemon </a:t>
            </a:r>
            <a:endParaRPr sz="1600">
              <a:latin typeface="Lato"/>
              <a:ea typeface="Lato"/>
              <a:cs typeface="Lato"/>
              <a:sym typeface="Lato"/>
            </a:endParaRPr>
          </a:p>
          <a:p>
            <a:pPr indent="-330200" lvl="0" marL="457200" marR="0" rtl="0" algn="l">
              <a:lnSpc>
                <a:spcPct val="100000"/>
              </a:lnSpc>
              <a:spcBef>
                <a:spcPts val="1600"/>
              </a:spcBef>
              <a:spcAft>
                <a:spcPts val="0"/>
              </a:spcAft>
              <a:buClr>
                <a:schemeClr val="lt2"/>
              </a:buClr>
              <a:buSzPts val="1600"/>
              <a:buFont typeface="Lato"/>
              <a:buChar char="●"/>
            </a:pPr>
            <a:r>
              <a:rPr lang="en" sz="1600">
                <a:latin typeface="Lato"/>
                <a:ea typeface="Lato"/>
                <a:cs typeface="Lato"/>
                <a:sym typeface="Lato"/>
              </a:rPr>
              <a:t>Convert image formats and sizes.</a:t>
            </a:r>
            <a:endParaRPr sz="1600">
              <a:latin typeface="Lato"/>
              <a:ea typeface="Lato"/>
              <a:cs typeface="Lato"/>
              <a:sym typeface="Lato"/>
            </a:endParaRPr>
          </a:p>
          <a:p>
            <a:pPr indent="-330200" lvl="0" marL="457200" marR="0" rtl="0" algn="l">
              <a:lnSpc>
                <a:spcPct val="100000"/>
              </a:lnSpc>
              <a:spcBef>
                <a:spcPts val="1600"/>
              </a:spcBef>
              <a:spcAft>
                <a:spcPts val="1600"/>
              </a:spcAft>
              <a:buClr>
                <a:schemeClr val="lt2"/>
              </a:buClr>
              <a:buSzPts val="1600"/>
              <a:buFont typeface="Lato"/>
              <a:buChar char="●"/>
            </a:pPr>
            <a:r>
              <a:rPr lang="en" sz="1600">
                <a:latin typeface="Lato"/>
                <a:ea typeface="Lato"/>
                <a:cs typeface="Lato"/>
                <a:sym typeface="Lato"/>
              </a:rPr>
              <a:t>Split into training, validation, and testing sets</a:t>
            </a:r>
            <a:endParaRPr sz="16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idx="1" type="subTitle"/>
          </p:nvPr>
        </p:nvSpPr>
        <p:spPr>
          <a:xfrm>
            <a:off x="713225" y="1343900"/>
            <a:ext cx="6437100" cy="273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Char char="●"/>
            </a:pPr>
            <a:r>
              <a:rPr lang="en"/>
              <a:t>Image Processing</a:t>
            </a:r>
            <a:endParaRPr/>
          </a:p>
          <a:p>
            <a:pPr indent="-330200" lvl="1" marL="914400" rtl="0" algn="l">
              <a:spcBef>
                <a:spcPts val="0"/>
              </a:spcBef>
              <a:spcAft>
                <a:spcPts val="0"/>
              </a:spcAft>
              <a:buClr>
                <a:schemeClr val="lt2"/>
              </a:buClr>
              <a:buSzPts val="1600"/>
              <a:buChar char="○"/>
            </a:pPr>
            <a:r>
              <a:rPr lang="en" sz="1600">
                <a:solidFill>
                  <a:schemeClr val="dk2"/>
                </a:solidFill>
              </a:rPr>
              <a:t>Number of feature maps</a:t>
            </a:r>
            <a:r>
              <a:rPr lang="en" sz="1600"/>
              <a:t>: 96</a:t>
            </a:r>
            <a:endParaRPr sz="1600"/>
          </a:p>
          <a:p>
            <a:pPr indent="-330200" lvl="1" marL="914400" rtl="0" algn="l">
              <a:spcBef>
                <a:spcPts val="0"/>
              </a:spcBef>
              <a:spcAft>
                <a:spcPts val="0"/>
              </a:spcAft>
              <a:buClr>
                <a:schemeClr val="lt2"/>
              </a:buClr>
              <a:buSzPts val="1600"/>
              <a:buChar char="○"/>
            </a:pPr>
            <a:r>
              <a:rPr lang="en" sz="1600"/>
              <a:t>Non-linearity: ReLU</a:t>
            </a:r>
            <a:endParaRPr sz="1600"/>
          </a:p>
          <a:p>
            <a:pPr indent="-330200" lvl="1" marL="914400" rtl="0" algn="l">
              <a:spcBef>
                <a:spcPts val="0"/>
              </a:spcBef>
              <a:spcAft>
                <a:spcPts val="0"/>
              </a:spcAft>
              <a:buClr>
                <a:schemeClr val="lt2"/>
              </a:buClr>
              <a:buSzPts val="1600"/>
              <a:buChar char="○"/>
            </a:pPr>
            <a:r>
              <a:rPr lang="en" sz="1600"/>
              <a:t>Downsampling: Max-Pooling in 2x2 squares</a:t>
            </a:r>
            <a:endParaRPr sz="1600"/>
          </a:p>
          <a:p>
            <a:pPr indent="-330200" lvl="0" marL="457200" rtl="0" algn="l">
              <a:spcBef>
                <a:spcPts val="0"/>
              </a:spcBef>
              <a:spcAft>
                <a:spcPts val="0"/>
              </a:spcAft>
              <a:buSzPts val="1600"/>
              <a:buChar char="●"/>
            </a:pPr>
            <a:r>
              <a:rPr lang="en"/>
              <a:t>Deep Neural Network</a:t>
            </a:r>
            <a:endParaRPr/>
          </a:p>
          <a:p>
            <a:pPr indent="-330200" lvl="1" marL="914400" rtl="0" algn="l">
              <a:spcBef>
                <a:spcPts val="0"/>
              </a:spcBef>
              <a:spcAft>
                <a:spcPts val="0"/>
              </a:spcAft>
              <a:buSzPts val="1600"/>
              <a:buChar char="○"/>
            </a:pPr>
            <a:r>
              <a:rPr lang="en" sz="1600"/>
              <a:t>4 fully connected layers</a:t>
            </a:r>
            <a:endParaRPr sz="1600"/>
          </a:p>
          <a:p>
            <a:pPr indent="-330200" lvl="1" marL="914400" rtl="0" algn="l">
              <a:spcBef>
                <a:spcPts val="0"/>
              </a:spcBef>
              <a:spcAft>
                <a:spcPts val="0"/>
              </a:spcAft>
              <a:buSzPts val="1600"/>
              <a:buChar char="○"/>
            </a:pPr>
            <a:r>
              <a:rPr lang="en" sz="1600"/>
              <a:t>15 output nodes</a:t>
            </a:r>
            <a:endParaRPr/>
          </a:p>
          <a:p>
            <a:pPr indent="0" lvl="0" marL="914400" rtl="0" algn="l">
              <a:spcBef>
                <a:spcPts val="1600"/>
              </a:spcBef>
              <a:spcAft>
                <a:spcPts val="1600"/>
              </a:spcAft>
              <a:buNone/>
            </a:pPr>
            <a:r>
              <a:rPr lang="en"/>
              <a:t> </a:t>
            </a:r>
            <a:endParaRPr>
              <a:solidFill>
                <a:schemeClr val="lt2"/>
              </a:solidFill>
            </a:endParaRPr>
          </a:p>
        </p:txBody>
      </p:sp>
      <p:sp>
        <p:nvSpPr>
          <p:cNvPr id="204" name="Google Shape;204;p26"/>
          <p:cNvSpPr txBox="1"/>
          <p:nvPr>
            <p:ph type="title"/>
          </p:nvPr>
        </p:nvSpPr>
        <p:spPr>
          <a:xfrm>
            <a:off x="713225" y="460822"/>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CNN</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icky Questions Card Game! by Slidesgo">
  <a:themeElements>
    <a:clrScheme name="Simple Light">
      <a:dk1>
        <a:srgbClr val="F6BD20"/>
      </a:dk1>
      <a:lt1>
        <a:srgbClr val="F6E652"/>
      </a:lt1>
      <a:dk2>
        <a:srgbClr val="41414A"/>
      </a:dk2>
      <a:lt2>
        <a:srgbClr val="41414A"/>
      </a:lt2>
      <a:accent1>
        <a:srgbClr val="F6BD20"/>
      </a:accent1>
      <a:accent2>
        <a:srgbClr val="F6E652"/>
      </a:accent2>
      <a:accent3>
        <a:srgbClr val="41414A"/>
      </a:accent3>
      <a:accent4>
        <a:srgbClr val="F6E652"/>
      </a:accent4>
      <a:accent5>
        <a:srgbClr val="41414A"/>
      </a:accent5>
      <a:accent6>
        <a:srgbClr val="F6BD20"/>
      </a:accent6>
      <a:hlink>
        <a:srgbClr val="4141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